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6858000" cy="9906000" type="A4"/>
  <p:notesSz cx="6858000" cy="9144000"/>
  <p:defaultTextStyle>
    <a:defPPr>
      <a:defRPr lang="ja-JP"/>
    </a:defPPr>
    <a:lvl1pPr marL="0" algn="l" defTabSz="841352" rtl="0" eaLnBrk="1" latinLnBrk="0" hangingPunct="1">
      <a:defRPr kumimoji="1" sz="1668" kern="1200">
        <a:solidFill>
          <a:schemeClr val="tx1"/>
        </a:solidFill>
        <a:latin typeface="+mn-lt"/>
        <a:ea typeface="+mn-ea"/>
        <a:cs typeface="+mn-cs"/>
      </a:defRPr>
    </a:lvl1pPr>
    <a:lvl2pPr marL="420676" algn="l" defTabSz="841352" rtl="0" eaLnBrk="1" latinLnBrk="0" hangingPunct="1">
      <a:defRPr kumimoji="1" sz="1668" kern="1200">
        <a:solidFill>
          <a:schemeClr val="tx1"/>
        </a:solidFill>
        <a:latin typeface="+mn-lt"/>
        <a:ea typeface="+mn-ea"/>
        <a:cs typeface="+mn-cs"/>
      </a:defRPr>
    </a:lvl2pPr>
    <a:lvl3pPr marL="841352" algn="l" defTabSz="841352" rtl="0" eaLnBrk="1" latinLnBrk="0" hangingPunct="1">
      <a:defRPr kumimoji="1" sz="1668" kern="1200">
        <a:solidFill>
          <a:schemeClr val="tx1"/>
        </a:solidFill>
        <a:latin typeface="+mn-lt"/>
        <a:ea typeface="+mn-ea"/>
        <a:cs typeface="+mn-cs"/>
      </a:defRPr>
    </a:lvl3pPr>
    <a:lvl4pPr marL="1262027" algn="l" defTabSz="841352" rtl="0" eaLnBrk="1" latinLnBrk="0" hangingPunct="1">
      <a:defRPr kumimoji="1" sz="1668" kern="1200">
        <a:solidFill>
          <a:schemeClr val="tx1"/>
        </a:solidFill>
        <a:latin typeface="+mn-lt"/>
        <a:ea typeface="+mn-ea"/>
        <a:cs typeface="+mn-cs"/>
      </a:defRPr>
    </a:lvl4pPr>
    <a:lvl5pPr marL="1682703" algn="l" defTabSz="841352" rtl="0" eaLnBrk="1" latinLnBrk="0" hangingPunct="1">
      <a:defRPr kumimoji="1" sz="1668" kern="1200">
        <a:solidFill>
          <a:schemeClr val="tx1"/>
        </a:solidFill>
        <a:latin typeface="+mn-lt"/>
        <a:ea typeface="+mn-ea"/>
        <a:cs typeface="+mn-cs"/>
      </a:defRPr>
    </a:lvl5pPr>
    <a:lvl6pPr marL="2103379" algn="l" defTabSz="841352" rtl="0" eaLnBrk="1" latinLnBrk="0" hangingPunct="1">
      <a:defRPr kumimoji="1" sz="1668" kern="1200">
        <a:solidFill>
          <a:schemeClr val="tx1"/>
        </a:solidFill>
        <a:latin typeface="+mn-lt"/>
        <a:ea typeface="+mn-ea"/>
        <a:cs typeface="+mn-cs"/>
      </a:defRPr>
    </a:lvl6pPr>
    <a:lvl7pPr marL="2524055" algn="l" defTabSz="841352" rtl="0" eaLnBrk="1" latinLnBrk="0" hangingPunct="1">
      <a:defRPr kumimoji="1" sz="1668" kern="1200">
        <a:solidFill>
          <a:schemeClr val="tx1"/>
        </a:solidFill>
        <a:latin typeface="+mn-lt"/>
        <a:ea typeface="+mn-ea"/>
        <a:cs typeface="+mn-cs"/>
      </a:defRPr>
    </a:lvl7pPr>
    <a:lvl8pPr marL="2944731" algn="l" defTabSz="841352" rtl="0" eaLnBrk="1" latinLnBrk="0" hangingPunct="1">
      <a:defRPr kumimoji="1" sz="1668" kern="1200">
        <a:solidFill>
          <a:schemeClr val="tx1"/>
        </a:solidFill>
        <a:latin typeface="+mn-lt"/>
        <a:ea typeface="+mn-ea"/>
        <a:cs typeface="+mn-cs"/>
      </a:defRPr>
    </a:lvl8pPr>
    <a:lvl9pPr marL="3365407" algn="l" defTabSz="841352" rtl="0" eaLnBrk="1" latinLnBrk="0" hangingPunct="1">
      <a:defRPr kumimoji="1" sz="166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1" userDrawn="1">
          <p15:clr>
            <a:srgbClr val="A4A3A4"/>
          </p15:clr>
        </p15:guide>
        <p15:guide id="2" pos="2938" userDrawn="1">
          <p15:clr>
            <a:srgbClr val="A4A3A4"/>
          </p15:clr>
        </p15:guide>
        <p15:guide id="3" orient="horz" pos="3120" userDrawn="1">
          <p15:clr>
            <a:srgbClr val="A4A3A4"/>
          </p15:clr>
        </p15:guide>
        <p15:guide id="4"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0066"/>
    <a:srgbClr val="FF9900"/>
    <a:srgbClr val="FFCC00"/>
    <a:srgbClr val="3333FF"/>
    <a:srgbClr val="00B3F1"/>
    <a:srgbClr val="C5D4E1"/>
    <a:srgbClr val="339933"/>
    <a:srgbClr val="006600"/>
    <a:srgbClr val="DAE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6" autoAdjust="0"/>
    <p:restoredTop sz="95058" autoAdjust="0"/>
  </p:normalViewPr>
  <p:slideViewPr>
    <p:cSldViewPr>
      <p:cViewPr>
        <p:scale>
          <a:sx n="170" d="100"/>
          <a:sy n="170" d="100"/>
        </p:scale>
        <p:origin x="-906" y="-6408"/>
      </p:cViewPr>
      <p:guideLst>
        <p:guide orient="horz" pos="4241"/>
        <p:guide pos="2938"/>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06D6E-497B-414C-B68F-BE06162839DA}" type="datetimeFigureOut">
              <a:rPr kumimoji="1" lang="ja-JP" altLang="en-US" smtClean="0"/>
              <a:t>2016/6/16</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64F36-9010-4771-B568-70DD04E0EF29}" type="slidenum">
              <a:rPr kumimoji="1" lang="ja-JP" altLang="en-US" smtClean="0"/>
              <a:t>‹#›</a:t>
            </a:fld>
            <a:endParaRPr kumimoji="1" lang="ja-JP" altLang="en-US"/>
          </a:p>
        </p:txBody>
      </p:sp>
    </p:spTree>
    <p:extLst>
      <p:ext uri="{BB962C8B-B14F-4D97-AF65-F5344CB8AC3E}">
        <p14:creationId xmlns:p14="http://schemas.microsoft.com/office/powerpoint/2010/main" val="365087881"/>
      </p:ext>
    </p:extLst>
  </p:cSld>
  <p:clrMap bg1="lt1" tx1="dk1" bg2="lt2" tx2="dk2" accent1="accent1" accent2="accent2" accent3="accent3" accent4="accent4" accent5="accent5" accent6="accent6" hlink="hlink" folHlink="folHlink"/>
  <p:notesStyle>
    <a:lvl1pPr marL="0" algn="l" defTabSz="247528" rtl="0" eaLnBrk="1" latinLnBrk="0" hangingPunct="1">
      <a:defRPr kumimoji="1" sz="325" kern="1200">
        <a:solidFill>
          <a:schemeClr val="tx1"/>
        </a:solidFill>
        <a:latin typeface="+mn-lt"/>
        <a:ea typeface="+mn-ea"/>
        <a:cs typeface="+mn-cs"/>
      </a:defRPr>
    </a:lvl1pPr>
    <a:lvl2pPr marL="123764" algn="l" defTabSz="247528" rtl="0" eaLnBrk="1" latinLnBrk="0" hangingPunct="1">
      <a:defRPr kumimoji="1" sz="325" kern="1200">
        <a:solidFill>
          <a:schemeClr val="tx1"/>
        </a:solidFill>
        <a:latin typeface="+mn-lt"/>
        <a:ea typeface="+mn-ea"/>
        <a:cs typeface="+mn-cs"/>
      </a:defRPr>
    </a:lvl2pPr>
    <a:lvl3pPr marL="247528" algn="l" defTabSz="247528" rtl="0" eaLnBrk="1" latinLnBrk="0" hangingPunct="1">
      <a:defRPr kumimoji="1" sz="325" kern="1200">
        <a:solidFill>
          <a:schemeClr val="tx1"/>
        </a:solidFill>
        <a:latin typeface="+mn-lt"/>
        <a:ea typeface="+mn-ea"/>
        <a:cs typeface="+mn-cs"/>
      </a:defRPr>
    </a:lvl3pPr>
    <a:lvl4pPr marL="371292" algn="l" defTabSz="247528" rtl="0" eaLnBrk="1" latinLnBrk="0" hangingPunct="1">
      <a:defRPr kumimoji="1" sz="325" kern="1200">
        <a:solidFill>
          <a:schemeClr val="tx1"/>
        </a:solidFill>
        <a:latin typeface="+mn-lt"/>
        <a:ea typeface="+mn-ea"/>
        <a:cs typeface="+mn-cs"/>
      </a:defRPr>
    </a:lvl4pPr>
    <a:lvl5pPr marL="495056" algn="l" defTabSz="247528" rtl="0" eaLnBrk="1" latinLnBrk="0" hangingPunct="1">
      <a:defRPr kumimoji="1" sz="325" kern="1200">
        <a:solidFill>
          <a:schemeClr val="tx1"/>
        </a:solidFill>
        <a:latin typeface="+mn-lt"/>
        <a:ea typeface="+mn-ea"/>
        <a:cs typeface="+mn-cs"/>
      </a:defRPr>
    </a:lvl5pPr>
    <a:lvl6pPr marL="618820" algn="l" defTabSz="247528" rtl="0" eaLnBrk="1" latinLnBrk="0" hangingPunct="1">
      <a:defRPr kumimoji="1" sz="325" kern="1200">
        <a:solidFill>
          <a:schemeClr val="tx1"/>
        </a:solidFill>
        <a:latin typeface="+mn-lt"/>
        <a:ea typeface="+mn-ea"/>
        <a:cs typeface="+mn-cs"/>
      </a:defRPr>
    </a:lvl6pPr>
    <a:lvl7pPr marL="742584" algn="l" defTabSz="247528" rtl="0" eaLnBrk="1" latinLnBrk="0" hangingPunct="1">
      <a:defRPr kumimoji="1" sz="325" kern="1200">
        <a:solidFill>
          <a:schemeClr val="tx1"/>
        </a:solidFill>
        <a:latin typeface="+mn-lt"/>
        <a:ea typeface="+mn-ea"/>
        <a:cs typeface="+mn-cs"/>
      </a:defRPr>
    </a:lvl7pPr>
    <a:lvl8pPr marL="866348" algn="l" defTabSz="247528" rtl="0" eaLnBrk="1" latinLnBrk="0" hangingPunct="1">
      <a:defRPr kumimoji="1" sz="325" kern="1200">
        <a:solidFill>
          <a:schemeClr val="tx1"/>
        </a:solidFill>
        <a:latin typeface="+mn-lt"/>
        <a:ea typeface="+mn-ea"/>
        <a:cs typeface="+mn-cs"/>
      </a:defRPr>
    </a:lvl8pPr>
    <a:lvl9pPr marL="990112" algn="l" defTabSz="247528" rtl="0" eaLnBrk="1" latinLnBrk="0" hangingPunct="1">
      <a:defRPr kumimoji="1" sz="32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60613" y="1143000"/>
            <a:ext cx="2136775"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764F36-9010-4771-B568-70DD04E0EF29}" type="slidenum">
              <a:rPr kumimoji="1" lang="ja-JP" altLang="en-US" smtClean="0"/>
              <a:t>1</a:t>
            </a:fld>
            <a:endParaRPr kumimoji="1" lang="ja-JP" altLang="en-US"/>
          </a:p>
        </p:txBody>
      </p:sp>
    </p:spTree>
    <p:extLst>
      <p:ext uri="{BB962C8B-B14F-4D97-AF65-F5344CB8AC3E}">
        <p14:creationId xmlns:p14="http://schemas.microsoft.com/office/powerpoint/2010/main" val="279226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1"/>
            <a:ext cx="5829300" cy="2123370"/>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1" y="5613400"/>
            <a:ext cx="4800600" cy="2531533"/>
          </a:xfrm>
        </p:spPr>
        <p:txBody>
          <a:bodyPr/>
          <a:lstStyle>
            <a:lvl1pPr marL="0" indent="0" algn="ctr">
              <a:buNone/>
              <a:defRPr>
                <a:solidFill>
                  <a:schemeClr val="tx1">
                    <a:tint val="75000"/>
                  </a:schemeClr>
                </a:solidFill>
              </a:defRPr>
            </a:lvl1pPr>
            <a:lvl2pPr marL="426238" indent="0" algn="ctr">
              <a:buNone/>
              <a:defRPr>
                <a:solidFill>
                  <a:schemeClr val="tx1">
                    <a:tint val="75000"/>
                  </a:schemeClr>
                </a:solidFill>
              </a:defRPr>
            </a:lvl2pPr>
            <a:lvl3pPr marL="852476" indent="0" algn="ctr">
              <a:buNone/>
              <a:defRPr>
                <a:solidFill>
                  <a:schemeClr val="tx1">
                    <a:tint val="75000"/>
                  </a:schemeClr>
                </a:solidFill>
              </a:defRPr>
            </a:lvl3pPr>
            <a:lvl4pPr marL="1278715" indent="0" algn="ctr">
              <a:buNone/>
              <a:defRPr>
                <a:solidFill>
                  <a:schemeClr val="tx1">
                    <a:tint val="75000"/>
                  </a:schemeClr>
                </a:solidFill>
              </a:defRPr>
            </a:lvl4pPr>
            <a:lvl5pPr marL="1704953" indent="0" algn="ctr">
              <a:buNone/>
              <a:defRPr>
                <a:solidFill>
                  <a:schemeClr val="tx1">
                    <a:tint val="75000"/>
                  </a:schemeClr>
                </a:solidFill>
              </a:defRPr>
            </a:lvl5pPr>
            <a:lvl6pPr marL="2131191" indent="0" algn="ctr">
              <a:buNone/>
              <a:defRPr>
                <a:solidFill>
                  <a:schemeClr val="tx1">
                    <a:tint val="75000"/>
                  </a:schemeClr>
                </a:solidFill>
              </a:defRPr>
            </a:lvl6pPr>
            <a:lvl7pPr marL="2557429" indent="0" algn="ctr">
              <a:buNone/>
              <a:defRPr>
                <a:solidFill>
                  <a:schemeClr val="tx1">
                    <a:tint val="75000"/>
                  </a:schemeClr>
                </a:solidFill>
              </a:defRPr>
            </a:lvl7pPr>
            <a:lvl8pPr marL="2983667" indent="0" algn="ctr">
              <a:buNone/>
              <a:defRPr>
                <a:solidFill>
                  <a:schemeClr val="tx1">
                    <a:tint val="75000"/>
                  </a:schemeClr>
                </a:solidFill>
              </a:defRPr>
            </a:lvl8pPr>
            <a:lvl9pPr marL="340990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97A01BE-B01F-4BF7-B98B-637D558E7802}" type="datetimeFigureOut">
              <a:rPr kumimoji="1" lang="ja-JP" altLang="en-US" smtClean="0"/>
              <a:pPr/>
              <a:t>2016/6/16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68D601-C3C0-48F9-830D-98D2A7CFD92E}"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7A01BE-B01F-4BF7-B98B-637D558E7802}" type="datetimeFigureOut">
              <a:rPr kumimoji="1" lang="ja-JP" altLang="en-US" smtClean="0"/>
              <a:pPr/>
              <a:t>2016/6/16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68D601-C3C0-48F9-830D-98D2A7CFD92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3704094" y="2916767"/>
            <a:ext cx="4252912" cy="62123461"/>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945357" y="2916767"/>
            <a:ext cx="12644437" cy="62123461"/>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7A01BE-B01F-4BF7-B98B-637D558E7802}" type="datetimeFigureOut">
              <a:rPr kumimoji="1" lang="ja-JP" altLang="en-US" smtClean="0"/>
              <a:pPr/>
              <a:t>2016/6/16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68D601-C3C0-48F9-830D-98D2A7CFD92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7A01BE-B01F-4BF7-B98B-637D558E7802}" type="datetimeFigureOut">
              <a:rPr kumimoji="1" lang="ja-JP" altLang="en-US" smtClean="0"/>
              <a:pPr/>
              <a:t>2016/6/16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68D601-C3C0-48F9-830D-98D2A7CFD92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1"/>
          </a:xfrm>
        </p:spPr>
        <p:txBody>
          <a:bodyPr anchor="t"/>
          <a:lstStyle>
            <a:lvl1pPr algn="l">
              <a:defRPr sz="3729"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4198586"/>
            <a:ext cx="5829300" cy="2166937"/>
          </a:xfrm>
        </p:spPr>
        <p:txBody>
          <a:bodyPr anchor="b"/>
          <a:lstStyle>
            <a:lvl1pPr marL="0" indent="0">
              <a:buNone/>
              <a:defRPr sz="1878">
                <a:solidFill>
                  <a:schemeClr val="tx1">
                    <a:tint val="75000"/>
                  </a:schemeClr>
                </a:solidFill>
              </a:defRPr>
            </a:lvl1pPr>
            <a:lvl2pPr marL="426238" indent="0">
              <a:buNone/>
              <a:defRPr sz="1690">
                <a:solidFill>
                  <a:schemeClr val="tx1">
                    <a:tint val="75000"/>
                  </a:schemeClr>
                </a:solidFill>
              </a:defRPr>
            </a:lvl2pPr>
            <a:lvl3pPr marL="852476" indent="0">
              <a:buNone/>
              <a:defRPr sz="1502">
                <a:solidFill>
                  <a:schemeClr val="tx1">
                    <a:tint val="75000"/>
                  </a:schemeClr>
                </a:solidFill>
              </a:defRPr>
            </a:lvl3pPr>
            <a:lvl4pPr marL="1278715" indent="0">
              <a:buNone/>
              <a:defRPr sz="1315">
                <a:solidFill>
                  <a:schemeClr val="tx1">
                    <a:tint val="75000"/>
                  </a:schemeClr>
                </a:solidFill>
              </a:defRPr>
            </a:lvl4pPr>
            <a:lvl5pPr marL="1704953" indent="0">
              <a:buNone/>
              <a:defRPr sz="1315">
                <a:solidFill>
                  <a:schemeClr val="tx1">
                    <a:tint val="75000"/>
                  </a:schemeClr>
                </a:solidFill>
              </a:defRPr>
            </a:lvl5pPr>
            <a:lvl6pPr marL="2131191" indent="0">
              <a:buNone/>
              <a:defRPr sz="1315">
                <a:solidFill>
                  <a:schemeClr val="tx1">
                    <a:tint val="75000"/>
                  </a:schemeClr>
                </a:solidFill>
              </a:defRPr>
            </a:lvl6pPr>
            <a:lvl7pPr marL="2557429" indent="0">
              <a:buNone/>
              <a:defRPr sz="1315">
                <a:solidFill>
                  <a:schemeClr val="tx1">
                    <a:tint val="75000"/>
                  </a:schemeClr>
                </a:solidFill>
              </a:defRPr>
            </a:lvl7pPr>
            <a:lvl8pPr marL="2983667" indent="0">
              <a:buNone/>
              <a:defRPr sz="1315">
                <a:solidFill>
                  <a:schemeClr val="tx1">
                    <a:tint val="75000"/>
                  </a:schemeClr>
                </a:solidFill>
              </a:defRPr>
            </a:lvl8pPr>
            <a:lvl9pPr marL="3409905" indent="0">
              <a:buNone/>
              <a:defRPr sz="1315">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97A01BE-B01F-4BF7-B98B-637D558E7802}" type="datetimeFigureOut">
              <a:rPr kumimoji="1" lang="ja-JP" altLang="en-US" smtClean="0"/>
              <a:pPr/>
              <a:t>2016/6/16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68D601-C3C0-48F9-830D-98D2A7CFD92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945357" y="16989250"/>
            <a:ext cx="8448675" cy="48050978"/>
          </a:xfrm>
        </p:spPr>
        <p:txBody>
          <a:bodyPr/>
          <a:lstStyle>
            <a:lvl1pPr>
              <a:defRPr sz="2603"/>
            </a:lvl1pPr>
            <a:lvl2pPr>
              <a:defRPr sz="2227"/>
            </a:lvl2pPr>
            <a:lvl3pPr>
              <a:defRPr sz="1878"/>
            </a:lvl3pPr>
            <a:lvl4pPr>
              <a:defRPr sz="1690"/>
            </a:lvl4pPr>
            <a:lvl5pPr>
              <a:defRPr sz="1690"/>
            </a:lvl5pPr>
            <a:lvl6pPr>
              <a:defRPr sz="1690"/>
            </a:lvl6pPr>
            <a:lvl7pPr>
              <a:defRPr sz="1690"/>
            </a:lvl7pPr>
            <a:lvl8pPr>
              <a:defRPr sz="1690"/>
            </a:lvl8pPr>
            <a:lvl9pPr>
              <a:defRPr sz="16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9508332" y="16989250"/>
            <a:ext cx="8448675" cy="48050978"/>
          </a:xfrm>
        </p:spPr>
        <p:txBody>
          <a:bodyPr/>
          <a:lstStyle>
            <a:lvl1pPr>
              <a:defRPr sz="2603"/>
            </a:lvl1pPr>
            <a:lvl2pPr>
              <a:defRPr sz="2227"/>
            </a:lvl2pPr>
            <a:lvl3pPr>
              <a:defRPr sz="1878"/>
            </a:lvl3pPr>
            <a:lvl4pPr>
              <a:defRPr sz="1690"/>
            </a:lvl4pPr>
            <a:lvl5pPr>
              <a:defRPr sz="1690"/>
            </a:lvl5pPr>
            <a:lvl6pPr>
              <a:defRPr sz="1690"/>
            </a:lvl6pPr>
            <a:lvl7pPr>
              <a:defRPr sz="1690"/>
            </a:lvl7pPr>
            <a:lvl8pPr>
              <a:defRPr sz="1690"/>
            </a:lvl8pPr>
            <a:lvl9pPr>
              <a:defRPr sz="16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97A01BE-B01F-4BF7-B98B-637D558E7802}" type="datetimeFigureOut">
              <a:rPr kumimoji="1" lang="ja-JP" altLang="en-US" smtClean="0"/>
              <a:pPr/>
              <a:t>2016/6/16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E68D601-C3C0-48F9-830D-98D2A7CFD92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700"/>
            <a:ext cx="6172200" cy="1651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227" b="1"/>
            </a:lvl1pPr>
            <a:lvl2pPr marL="426238" indent="0">
              <a:buNone/>
              <a:defRPr sz="1878" b="1"/>
            </a:lvl2pPr>
            <a:lvl3pPr marL="852476" indent="0">
              <a:buNone/>
              <a:defRPr sz="1690" b="1"/>
            </a:lvl3pPr>
            <a:lvl4pPr marL="1278715" indent="0">
              <a:buNone/>
              <a:defRPr sz="1502" b="1"/>
            </a:lvl4pPr>
            <a:lvl5pPr marL="1704953" indent="0">
              <a:buNone/>
              <a:defRPr sz="1502" b="1"/>
            </a:lvl5pPr>
            <a:lvl6pPr marL="2131191" indent="0">
              <a:buNone/>
              <a:defRPr sz="1502" b="1"/>
            </a:lvl6pPr>
            <a:lvl7pPr marL="2557429" indent="0">
              <a:buNone/>
              <a:defRPr sz="1502" b="1"/>
            </a:lvl7pPr>
            <a:lvl8pPr marL="2983667" indent="0">
              <a:buNone/>
              <a:defRPr sz="1502" b="1"/>
            </a:lvl8pPr>
            <a:lvl9pPr marL="3409905" indent="0">
              <a:buNone/>
              <a:defRPr sz="1502"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227"/>
            </a:lvl1pPr>
            <a:lvl2pPr>
              <a:defRPr sz="1878"/>
            </a:lvl2pPr>
            <a:lvl3pPr>
              <a:defRPr sz="1690"/>
            </a:lvl3pPr>
            <a:lvl4pPr>
              <a:defRPr sz="1502"/>
            </a:lvl4pPr>
            <a:lvl5pPr>
              <a:defRPr sz="1502"/>
            </a:lvl5pPr>
            <a:lvl6pPr>
              <a:defRPr sz="1502"/>
            </a:lvl6pPr>
            <a:lvl7pPr>
              <a:defRPr sz="1502"/>
            </a:lvl7pPr>
            <a:lvl8pPr>
              <a:defRPr sz="1502"/>
            </a:lvl8pPr>
            <a:lvl9pPr>
              <a:defRPr sz="1502"/>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69" y="2217385"/>
            <a:ext cx="3031331" cy="924101"/>
          </a:xfrm>
        </p:spPr>
        <p:txBody>
          <a:bodyPr anchor="b"/>
          <a:lstStyle>
            <a:lvl1pPr marL="0" indent="0">
              <a:buNone/>
              <a:defRPr sz="2227" b="1"/>
            </a:lvl1pPr>
            <a:lvl2pPr marL="426238" indent="0">
              <a:buNone/>
              <a:defRPr sz="1878" b="1"/>
            </a:lvl2pPr>
            <a:lvl3pPr marL="852476" indent="0">
              <a:buNone/>
              <a:defRPr sz="1690" b="1"/>
            </a:lvl3pPr>
            <a:lvl4pPr marL="1278715" indent="0">
              <a:buNone/>
              <a:defRPr sz="1502" b="1"/>
            </a:lvl4pPr>
            <a:lvl5pPr marL="1704953" indent="0">
              <a:buNone/>
              <a:defRPr sz="1502" b="1"/>
            </a:lvl5pPr>
            <a:lvl6pPr marL="2131191" indent="0">
              <a:buNone/>
              <a:defRPr sz="1502" b="1"/>
            </a:lvl6pPr>
            <a:lvl7pPr marL="2557429" indent="0">
              <a:buNone/>
              <a:defRPr sz="1502" b="1"/>
            </a:lvl7pPr>
            <a:lvl8pPr marL="2983667" indent="0">
              <a:buNone/>
              <a:defRPr sz="1502" b="1"/>
            </a:lvl8pPr>
            <a:lvl9pPr marL="3409905" indent="0">
              <a:buNone/>
              <a:defRPr sz="1502"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69" y="3141486"/>
            <a:ext cx="3031331" cy="5707416"/>
          </a:xfrm>
        </p:spPr>
        <p:txBody>
          <a:bodyPr/>
          <a:lstStyle>
            <a:lvl1pPr>
              <a:defRPr sz="2227"/>
            </a:lvl1pPr>
            <a:lvl2pPr>
              <a:defRPr sz="1878"/>
            </a:lvl2pPr>
            <a:lvl3pPr>
              <a:defRPr sz="1690"/>
            </a:lvl3pPr>
            <a:lvl4pPr>
              <a:defRPr sz="1502"/>
            </a:lvl4pPr>
            <a:lvl5pPr>
              <a:defRPr sz="1502"/>
            </a:lvl5pPr>
            <a:lvl6pPr>
              <a:defRPr sz="1502"/>
            </a:lvl6pPr>
            <a:lvl7pPr>
              <a:defRPr sz="1502"/>
            </a:lvl7pPr>
            <a:lvl8pPr>
              <a:defRPr sz="1502"/>
            </a:lvl8pPr>
            <a:lvl9pPr>
              <a:defRPr sz="1502"/>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97A01BE-B01F-4BF7-B98B-637D558E7802}" type="datetimeFigureOut">
              <a:rPr kumimoji="1" lang="ja-JP" altLang="en-US" smtClean="0"/>
              <a:pPr/>
              <a:t>2016/6/16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E68D601-C3C0-48F9-830D-98D2A7CFD92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97A01BE-B01F-4BF7-B98B-637D558E7802}" type="datetimeFigureOut">
              <a:rPr kumimoji="1" lang="ja-JP" altLang="en-US" smtClean="0"/>
              <a:pPr/>
              <a:t>2016/6/16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E68D601-C3C0-48F9-830D-98D2A7CFD92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97A01BE-B01F-4BF7-B98B-637D558E7802}" type="datetimeFigureOut">
              <a:rPr kumimoji="1" lang="ja-JP" altLang="en-US" smtClean="0"/>
              <a:pPr/>
              <a:t>2016/6/16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E68D601-C3C0-48F9-830D-98D2A7CFD92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5"/>
            <a:ext cx="2256235" cy="1678517"/>
          </a:xfrm>
        </p:spPr>
        <p:txBody>
          <a:bodyPr anchor="b"/>
          <a:lstStyle>
            <a:lvl1pPr algn="l">
              <a:defRPr sz="1878"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8" y="394407"/>
            <a:ext cx="3833813" cy="8454497"/>
          </a:xfrm>
        </p:spPr>
        <p:txBody>
          <a:bodyPr/>
          <a:lstStyle>
            <a:lvl1pPr>
              <a:defRPr sz="2978"/>
            </a:lvl1pPr>
            <a:lvl2pPr>
              <a:defRPr sz="2603"/>
            </a:lvl2pPr>
            <a:lvl3pPr>
              <a:defRPr sz="2227"/>
            </a:lvl3pPr>
            <a:lvl4pPr>
              <a:defRPr sz="1878"/>
            </a:lvl4pPr>
            <a:lvl5pPr>
              <a:defRPr sz="1878"/>
            </a:lvl5pPr>
            <a:lvl6pPr>
              <a:defRPr sz="1878"/>
            </a:lvl6pPr>
            <a:lvl7pPr>
              <a:defRPr sz="1878"/>
            </a:lvl7pPr>
            <a:lvl8pPr>
              <a:defRPr sz="1878"/>
            </a:lvl8pPr>
            <a:lvl9pPr>
              <a:defRPr sz="187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1" y="2072923"/>
            <a:ext cx="2256235" cy="6775980"/>
          </a:xfrm>
        </p:spPr>
        <p:txBody>
          <a:bodyPr/>
          <a:lstStyle>
            <a:lvl1pPr marL="0" indent="0">
              <a:buNone/>
              <a:defRPr sz="1315"/>
            </a:lvl1pPr>
            <a:lvl2pPr marL="426238" indent="0">
              <a:buNone/>
              <a:defRPr sz="1127"/>
            </a:lvl2pPr>
            <a:lvl3pPr marL="852476" indent="0">
              <a:buNone/>
              <a:defRPr sz="939"/>
            </a:lvl3pPr>
            <a:lvl4pPr marL="1278715" indent="0">
              <a:buNone/>
              <a:defRPr sz="859"/>
            </a:lvl4pPr>
            <a:lvl5pPr marL="1704953" indent="0">
              <a:buNone/>
              <a:defRPr sz="859"/>
            </a:lvl5pPr>
            <a:lvl6pPr marL="2131191" indent="0">
              <a:buNone/>
              <a:defRPr sz="859"/>
            </a:lvl6pPr>
            <a:lvl7pPr marL="2557429" indent="0">
              <a:buNone/>
              <a:defRPr sz="859"/>
            </a:lvl7pPr>
            <a:lvl8pPr marL="2983667" indent="0">
              <a:buNone/>
              <a:defRPr sz="859"/>
            </a:lvl8pPr>
            <a:lvl9pPr marL="3409905" indent="0">
              <a:buNone/>
              <a:defRPr sz="859"/>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97A01BE-B01F-4BF7-B98B-637D558E7802}" type="datetimeFigureOut">
              <a:rPr kumimoji="1" lang="ja-JP" altLang="en-US" smtClean="0"/>
              <a:pPr/>
              <a:t>2016/6/16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E68D601-C3C0-48F9-830D-98D2A7CFD92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1878"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85119"/>
            <a:ext cx="4114800" cy="5943600"/>
          </a:xfrm>
        </p:spPr>
        <p:txBody>
          <a:bodyPr/>
          <a:lstStyle>
            <a:lvl1pPr marL="0" indent="0">
              <a:buNone/>
              <a:defRPr sz="2978"/>
            </a:lvl1pPr>
            <a:lvl2pPr marL="426238" indent="0">
              <a:buNone/>
              <a:defRPr sz="2603"/>
            </a:lvl2pPr>
            <a:lvl3pPr marL="852476" indent="0">
              <a:buNone/>
              <a:defRPr sz="2227"/>
            </a:lvl3pPr>
            <a:lvl4pPr marL="1278715" indent="0">
              <a:buNone/>
              <a:defRPr sz="1878"/>
            </a:lvl4pPr>
            <a:lvl5pPr marL="1704953" indent="0">
              <a:buNone/>
              <a:defRPr sz="1878"/>
            </a:lvl5pPr>
            <a:lvl6pPr marL="2131191" indent="0">
              <a:buNone/>
              <a:defRPr sz="1878"/>
            </a:lvl6pPr>
            <a:lvl7pPr marL="2557429" indent="0">
              <a:buNone/>
              <a:defRPr sz="1878"/>
            </a:lvl7pPr>
            <a:lvl8pPr marL="2983667" indent="0">
              <a:buNone/>
              <a:defRPr sz="1878"/>
            </a:lvl8pPr>
            <a:lvl9pPr marL="3409905" indent="0">
              <a:buNone/>
              <a:defRPr sz="1878"/>
            </a:lvl9pPr>
          </a:lstStyle>
          <a:p>
            <a:endParaRPr kumimoji="1" lang="ja-JP" altLang="en-US"/>
          </a:p>
        </p:txBody>
      </p:sp>
      <p:sp>
        <p:nvSpPr>
          <p:cNvPr id="4" name="テキスト プレースホルダ 3"/>
          <p:cNvSpPr>
            <a:spLocks noGrp="1"/>
          </p:cNvSpPr>
          <p:nvPr>
            <p:ph type="body" sz="half" idx="2"/>
          </p:nvPr>
        </p:nvSpPr>
        <p:spPr>
          <a:xfrm>
            <a:off x="1344216" y="7752822"/>
            <a:ext cx="4114800" cy="1162578"/>
          </a:xfrm>
        </p:spPr>
        <p:txBody>
          <a:bodyPr/>
          <a:lstStyle>
            <a:lvl1pPr marL="0" indent="0">
              <a:buNone/>
              <a:defRPr sz="1315"/>
            </a:lvl1pPr>
            <a:lvl2pPr marL="426238" indent="0">
              <a:buNone/>
              <a:defRPr sz="1127"/>
            </a:lvl2pPr>
            <a:lvl3pPr marL="852476" indent="0">
              <a:buNone/>
              <a:defRPr sz="939"/>
            </a:lvl3pPr>
            <a:lvl4pPr marL="1278715" indent="0">
              <a:buNone/>
              <a:defRPr sz="859"/>
            </a:lvl4pPr>
            <a:lvl5pPr marL="1704953" indent="0">
              <a:buNone/>
              <a:defRPr sz="859"/>
            </a:lvl5pPr>
            <a:lvl6pPr marL="2131191" indent="0">
              <a:buNone/>
              <a:defRPr sz="859"/>
            </a:lvl6pPr>
            <a:lvl7pPr marL="2557429" indent="0">
              <a:buNone/>
              <a:defRPr sz="859"/>
            </a:lvl7pPr>
            <a:lvl8pPr marL="2983667" indent="0">
              <a:buNone/>
              <a:defRPr sz="859"/>
            </a:lvl8pPr>
            <a:lvl9pPr marL="3409905" indent="0">
              <a:buNone/>
              <a:defRPr sz="859"/>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97A01BE-B01F-4BF7-B98B-637D558E7802}" type="datetimeFigureOut">
              <a:rPr kumimoji="1" lang="ja-JP" altLang="en-US" smtClean="0"/>
              <a:pPr/>
              <a:t>2016/6/16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E68D601-C3C0-48F9-830D-98D2A7CFD92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700"/>
            <a:ext cx="6172200" cy="1651000"/>
          </a:xfrm>
          <a:prstGeom prst="rect">
            <a:avLst/>
          </a:prstGeom>
        </p:spPr>
        <p:txBody>
          <a:bodyPr vert="horz" lIns="317733" tIns="158866" rIns="317733" bIns="15886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311401"/>
            <a:ext cx="6172200" cy="6537502"/>
          </a:xfrm>
          <a:prstGeom prst="rect">
            <a:avLst/>
          </a:prstGeom>
        </p:spPr>
        <p:txBody>
          <a:bodyPr vert="horz" lIns="317733" tIns="158866" rIns="317733" bIns="15886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9181396"/>
            <a:ext cx="1600200" cy="527403"/>
          </a:xfrm>
          <a:prstGeom prst="rect">
            <a:avLst/>
          </a:prstGeom>
        </p:spPr>
        <p:txBody>
          <a:bodyPr vert="horz" lIns="317733" tIns="158866" rIns="317733" bIns="158866" rtlCol="0" anchor="ctr"/>
          <a:lstStyle>
            <a:lvl1pPr algn="l">
              <a:defRPr sz="1127">
                <a:solidFill>
                  <a:schemeClr val="tx1">
                    <a:tint val="75000"/>
                  </a:schemeClr>
                </a:solidFill>
              </a:defRPr>
            </a:lvl1pPr>
          </a:lstStyle>
          <a:p>
            <a:fld id="{797A01BE-B01F-4BF7-B98B-637D558E7802}" type="datetimeFigureOut">
              <a:rPr kumimoji="1" lang="ja-JP" altLang="en-US" smtClean="0"/>
              <a:pPr/>
              <a:t>2016/6/16</a:t>
            </a:fld>
            <a:endParaRPr kumimoji="1" lang="ja-JP" altLang="en-US"/>
          </a:p>
        </p:txBody>
      </p:sp>
      <p:sp>
        <p:nvSpPr>
          <p:cNvPr id="5" name="フッター プレースホルダ 4"/>
          <p:cNvSpPr>
            <a:spLocks noGrp="1"/>
          </p:cNvSpPr>
          <p:nvPr>
            <p:ph type="ftr" sz="quarter" idx="3"/>
          </p:nvPr>
        </p:nvSpPr>
        <p:spPr>
          <a:xfrm>
            <a:off x="2343150" y="9181396"/>
            <a:ext cx="2171700" cy="527403"/>
          </a:xfrm>
          <a:prstGeom prst="rect">
            <a:avLst/>
          </a:prstGeom>
        </p:spPr>
        <p:txBody>
          <a:bodyPr vert="horz" lIns="317733" tIns="158866" rIns="317733" bIns="158866" rtlCol="0" anchor="ctr"/>
          <a:lstStyle>
            <a:lvl1pPr algn="ctr">
              <a:defRPr sz="1127">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1" y="9181396"/>
            <a:ext cx="1600200" cy="527403"/>
          </a:xfrm>
          <a:prstGeom prst="rect">
            <a:avLst/>
          </a:prstGeom>
        </p:spPr>
        <p:txBody>
          <a:bodyPr vert="horz" lIns="317733" tIns="158866" rIns="317733" bIns="158866" rtlCol="0" anchor="ctr"/>
          <a:lstStyle>
            <a:lvl1pPr algn="r">
              <a:defRPr sz="1127">
                <a:solidFill>
                  <a:schemeClr val="tx1">
                    <a:tint val="75000"/>
                  </a:schemeClr>
                </a:solidFill>
              </a:defRPr>
            </a:lvl1pPr>
          </a:lstStyle>
          <a:p>
            <a:fld id="{5E68D601-C3C0-48F9-830D-98D2A7CFD92E}"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52476" rtl="0" eaLnBrk="1" latinLnBrk="0" hangingPunct="1">
        <a:spcBef>
          <a:spcPct val="0"/>
        </a:spcBef>
        <a:buNone/>
        <a:defRPr kumimoji="1" sz="4105" kern="1200">
          <a:solidFill>
            <a:schemeClr val="tx1"/>
          </a:solidFill>
          <a:latin typeface="+mj-lt"/>
          <a:ea typeface="+mj-ea"/>
          <a:cs typeface="+mj-cs"/>
        </a:defRPr>
      </a:lvl1pPr>
    </p:titleStyle>
    <p:bodyStyle>
      <a:lvl1pPr marL="319679" indent="-319679" algn="l" defTabSz="852476" rtl="0" eaLnBrk="1" latinLnBrk="0" hangingPunct="1">
        <a:spcBef>
          <a:spcPct val="20000"/>
        </a:spcBef>
        <a:buFont typeface="Arial" pitchFamily="34" charset="0"/>
        <a:buChar char="•"/>
        <a:defRPr kumimoji="1" sz="2978" kern="1200">
          <a:solidFill>
            <a:schemeClr val="tx1"/>
          </a:solidFill>
          <a:latin typeface="+mn-lt"/>
          <a:ea typeface="+mn-ea"/>
          <a:cs typeface="+mn-cs"/>
        </a:defRPr>
      </a:lvl1pPr>
      <a:lvl2pPr marL="692637" indent="-266399" algn="l" defTabSz="852476" rtl="0" eaLnBrk="1" latinLnBrk="0" hangingPunct="1">
        <a:spcBef>
          <a:spcPct val="20000"/>
        </a:spcBef>
        <a:buFont typeface="Arial" pitchFamily="34" charset="0"/>
        <a:buChar char="–"/>
        <a:defRPr kumimoji="1" sz="2603" kern="1200">
          <a:solidFill>
            <a:schemeClr val="tx1"/>
          </a:solidFill>
          <a:latin typeface="+mn-lt"/>
          <a:ea typeface="+mn-ea"/>
          <a:cs typeface="+mn-cs"/>
        </a:defRPr>
      </a:lvl2pPr>
      <a:lvl3pPr marL="1065595" indent="-213119" algn="l" defTabSz="852476" rtl="0" eaLnBrk="1" latinLnBrk="0" hangingPunct="1">
        <a:spcBef>
          <a:spcPct val="20000"/>
        </a:spcBef>
        <a:buFont typeface="Arial" pitchFamily="34" charset="0"/>
        <a:buChar char="•"/>
        <a:defRPr kumimoji="1" sz="2227" kern="1200">
          <a:solidFill>
            <a:schemeClr val="tx1"/>
          </a:solidFill>
          <a:latin typeface="+mn-lt"/>
          <a:ea typeface="+mn-ea"/>
          <a:cs typeface="+mn-cs"/>
        </a:defRPr>
      </a:lvl3pPr>
      <a:lvl4pPr marL="1491834" indent="-213119" algn="l" defTabSz="852476" rtl="0" eaLnBrk="1" latinLnBrk="0" hangingPunct="1">
        <a:spcBef>
          <a:spcPct val="20000"/>
        </a:spcBef>
        <a:buFont typeface="Arial" pitchFamily="34" charset="0"/>
        <a:buChar char="–"/>
        <a:defRPr kumimoji="1" sz="1878" kern="1200">
          <a:solidFill>
            <a:schemeClr val="tx1"/>
          </a:solidFill>
          <a:latin typeface="+mn-lt"/>
          <a:ea typeface="+mn-ea"/>
          <a:cs typeface="+mn-cs"/>
        </a:defRPr>
      </a:lvl4pPr>
      <a:lvl5pPr marL="1918072" indent="-213119" algn="l" defTabSz="852476" rtl="0" eaLnBrk="1" latinLnBrk="0" hangingPunct="1">
        <a:spcBef>
          <a:spcPct val="20000"/>
        </a:spcBef>
        <a:buFont typeface="Arial" pitchFamily="34" charset="0"/>
        <a:buChar char="»"/>
        <a:defRPr kumimoji="1" sz="1878" kern="1200">
          <a:solidFill>
            <a:schemeClr val="tx1"/>
          </a:solidFill>
          <a:latin typeface="+mn-lt"/>
          <a:ea typeface="+mn-ea"/>
          <a:cs typeface="+mn-cs"/>
        </a:defRPr>
      </a:lvl5pPr>
      <a:lvl6pPr marL="2344310" indent="-213119" algn="l" defTabSz="852476" rtl="0" eaLnBrk="1" latinLnBrk="0" hangingPunct="1">
        <a:spcBef>
          <a:spcPct val="20000"/>
        </a:spcBef>
        <a:buFont typeface="Arial" pitchFamily="34" charset="0"/>
        <a:buChar char="•"/>
        <a:defRPr kumimoji="1" sz="1878" kern="1200">
          <a:solidFill>
            <a:schemeClr val="tx1"/>
          </a:solidFill>
          <a:latin typeface="+mn-lt"/>
          <a:ea typeface="+mn-ea"/>
          <a:cs typeface="+mn-cs"/>
        </a:defRPr>
      </a:lvl6pPr>
      <a:lvl7pPr marL="2770548" indent="-213119" algn="l" defTabSz="852476" rtl="0" eaLnBrk="1" latinLnBrk="0" hangingPunct="1">
        <a:spcBef>
          <a:spcPct val="20000"/>
        </a:spcBef>
        <a:buFont typeface="Arial" pitchFamily="34" charset="0"/>
        <a:buChar char="•"/>
        <a:defRPr kumimoji="1" sz="1878" kern="1200">
          <a:solidFill>
            <a:schemeClr val="tx1"/>
          </a:solidFill>
          <a:latin typeface="+mn-lt"/>
          <a:ea typeface="+mn-ea"/>
          <a:cs typeface="+mn-cs"/>
        </a:defRPr>
      </a:lvl7pPr>
      <a:lvl8pPr marL="3196786" indent="-213119" algn="l" defTabSz="852476" rtl="0" eaLnBrk="1" latinLnBrk="0" hangingPunct="1">
        <a:spcBef>
          <a:spcPct val="20000"/>
        </a:spcBef>
        <a:buFont typeface="Arial" pitchFamily="34" charset="0"/>
        <a:buChar char="•"/>
        <a:defRPr kumimoji="1" sz="1878" kern="1200">
          <a:solidFill>
            <a:schemeClr val="tx1"/>
          </a:solidFill>
          <a:latin typeface="+mn-lt"/>
          <a:ea typeface="+mn-ea"/>
          <a:cs typeface="+mn-cs"/>
        </a:defRPr>
      </a:lvl8pPr>
      <a:lvl9pPr marL="3623024" indent="-213119" algn="l" defTabSz="852476" rtl="0" eaLnBrk="1" latinLnBrk="0" hangingPunct="1">
        <a:spcBef>
          <a:spcPct val="20000"/>
        </a:spcBef>
        <a:buFont typeface="Arial" pitchFamily="34" charset="0"/>
        <a:buChar char="•"/>
        <a:defRPr kumimoji="1" sz="1878" kern="1200">
          <a:solidFill>
            <a:schemeClr val="tx1"/>
          </a:solidFill>
          <a:latin typeface="+mn-lt"/>
          <a:ea typeface="+mn-ea"/>
          <a:cs typeface="+mn-cs"/>
        </a:defRPr>
      </a:lvl9pPr>
    </p:bodyStyle>
    <p:otherStyle>
      <a:defPPr>
        <a:defRPr lang="ja-JP"/>
      </a:defPPr>
      <a:lvl1pPr marL="0" algn="l" defTabSz="852476" rtl="0" eaLnBrk="1" latinLnBrk="0" hangingPunct="1">
        <a:defRPr kumimoji="1" sz="1690" kern="1200">
          <a:solidFill>
            <a:schemeClr val="tx1"/>
          </a:solidFill>
          <a:latin typeface="+mn-lt"/>
          <a:ea typeface="+mn-ea"/>
          <a:cs typeface="+mn-cs"/>
        </a:defRPr>
      </a:lvl1pPr>
      <a:lvl2pPr marL="426238" algn="l" defTabSz="852476" rtl="0" eaLnBrk="1" latinLnBrk="0" hangingPunct="1">
        <a:defRPr kumimoji="1" sz="1690" kern="1200">
          <a:solidFill>
            <a:schemeClr val="tx1"/>
          </a:solidFill>
          <a:latin typeface="+mn-lt"/>
          <a:ea typeface="+mn-ea"/>
          <a:cs typeface="+mn-cs"/>
        </a:defRPr>
      </a:lvl2pPr>
      <a:lvl3pPr marL="852476" algn="l" defTabSz="852476" rtl="0" eaLnBrk="1" latinLnBrk="0" hangingPunct="1">
        <a:defRPr kumimoji="1" sz="1690" kern="1200">
          <a:solidFill>
            <a:schemeClr val="tx1"/>
          </a:solidFill>
          <a:latin typeface="+mn-lt"/>
          <a:ea typeface="+mn-ea"/>
          <a:cs typeface="+mn-cs"/>
        </a:defRPr>
      </a:lvl3pPr>
      <a:lvl4pPr marL="1278715" algn="l" defTabSz="852476" rtl="0" eaLnBrk="1" latinLnBrk="0" hangingPunct="1">
        <a:defRPr kumimoji="1" sz="1690" kern="1200">
          <a:solidFill>
            <a:schemeClr val="tx1"/>
          </a:solidFill>
          <a:latin typeface="+mn-lt"/>
          <a:ea typeface="+mn-ea"/>
          <a:cs typeface="+mn-cs"/>
        </a:defRPr>
      </a:lvl4pPr>
      <a:lvl5pPr marL="1704953" algn="l" defTabSz="852476" rtl="0" eaLnBrk="1" latinLnBrk="0" hangingPunct="1">
        <a:defRPr kumimoji="1" sz="1690" kern="1200">
          <a:solidFill>
            <a:schemeClr val="tx1"/>
          </a:solidFill>
          <a:latin typeface="+mn-lt"/>
          <a:ea typeface="+mn-ea"/>
          <a:cs typeface="+mn-cs"/>
        </a:defRPr>
      </a:lvl5pPr>
      <a:lvl6pPr marL="2131191" algn="l" defTabSz="852476" rtl="0" eaLnBrk="1" latinLnBrk="0" hangingPunct="1">
        <a:defRPr kumimoji="1" sz="1690" kern="1200">
          <a:solidFill>
            <a:schemeClr val="tx1"/>
          </a:solidFill>
          <a:latin typeface="+mn-lt"/>
          <a:ea typeface="+mn-ea"/>
          <a:cs typeface="+mn-cs"/>
        </a:defRPr>
      </a:lvl6pPr>
      <a:lvl7pPr marL="2557429" algn="l" defTabSz="852476" rtl="0" eaLnBrk="1" latinLnBrk="0" hangingPunct="1">
        <a:defRPr kumimoji="1" sz="1690" kern="1200">
          <a:solidFill>
            <a:schemeClr val="tx1"/>
          </a:solidFill>
          <a:latin typeface="+mn-lt"/>
          <a:ea typeface="+mn-ea"/>
          <a:cs typeface="+mn-cs"/>
        </a:defRPr>
      </a:lvl7pPr>
      <a:lvl8pPr marL="2983667" algn="l" defTabSz="852476" rtl="0" eaLnBrk="1" latinLnBrk="0" hangingPunct="1">
        <a:defRPr kumimoji="1" sz="1690" kern="1200">
          <a:solidFill>
            <a:schemeClr val="tx1"/>
          </a:solidFill>
          <a:latin typeface="+mn-lt"/>
          <a:ea typeface="+mn-ea"/>
          <a:cs typeface="+mn-cs"/>
        </a:defRPr>
      </a:lvl8pPr>
      <a:lvl9pPr marL="3409905" algn="l" defTabSz="852476" rtl="0" eaLnBrk="1" latinLnBrk="0" hangingPunct="1">
        <a:defRPr kumimoji="1" sz="16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44566" y="1939049"/>
            <a:ext cx="3271343" cy="5180389"/>
          </a:xfrm>
          <a:prstGeom prst="roundRect">
            <a:avLst>
              <a:gd name="adj" fmla="val 12720"/>
            </a:avLst>
          </a:prstGeom>
          <a:solidFill>
            <a:schemeClr val="accent3">
              <a:lumMod val="60000"/>
              <a:lumOff val="4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sz="448"/>
          </a:p>
        </p:txBody>
      </p:sp>
      <p:sp>
        <p:nvSpPr>
          <p:cNvPr id="9" name="テキスト ボックス 8"/>
          <p:cNvSpPr txBox="1"/>
          <p:nvPr/>
        </p:nvSpPr>
        <p:spPr>
          <a:xfrm>
            <a:off x="946541" y="1185665"/>
            <a:ext cx="5336351" cy="464238"/>
          </a:xfrm>
          <a:prstGeom prst="rect">
            <a:avLst/>
          </a:prstGeom>
          <a:noFill/>
          <a:effectLst>
            <a:softEdge rad="317500"/>
          </a:effectLst>
        </p:spPr>
        <p:txBody>
          <a:bodyPr wrap="square" lIns="18042" tIns="9021" rIns="18042" bIns="9021" rtlCol="0">
            <a:spAutoFit/>
          </a:bodyPr>
          <a:lstStyle/>
          <a:p>
            <a:r>
              <a:rPr lang="ja-JP" altLang="en-US" sz="1449" b="1" dirty="0">
                <a:effectLst>
                  <a:outerShdw blurRad="38100" dist="38100" dir="2700000" algn="tl">
                    <a:srgbClr val="000000">
                      <a:alpha val="43137"/>
                    </a:srgbClr>
                  </a:outerShdw>
                </a:effectLst>
                <a:latin typeface="源暎ゴシックM Regular" panose="020B0309020203020207" pitchFamily="49" charset="-128"/>
                <a:ea typeface="04かんじゅくゴシック"/>
                <a:cs typeface="源暎ゴシックM Regular" panose="020B0309020203020207" pitchFamily="49" charset="-128"/>
              </a:rPr>
              <a:t>研究内容</a:t>
            </a:r>
            <a:endParaRPr lang="en-US" altLang="ja-JP" sz="1449" b="1" dirty="0">
              <a:effectLst>
                <a:outerShdw blurRad="38100" dist="38100" dir="2700000" algn="tl">
                  <a:srgbClr val="000000">
                    <a:alpha val="43137"/>
                  </a:srgbClr>
                </a:outerShdw>
              </a:effectLst>
              <a:latin typeface="源暎ゴシックM Regular" panose="020B0309020203020207" pitchFamily="49" charset="-128"/>
              <a:ea typeface="04かんじゅくゴシック"/>
              <a:cs typeface="源暎ゴシックM Regular" panose="020B0309020203020207" pitchFamily="49" charset="-128"/>
            </a:endParaRPr>
          </a:p>
          <a:p>
            <a:r>
              <a:rPr lang="ja-JP" altLang="en-US" sz="1449" dirty="0">
                <a:latin typeface="+mn-ea"/>
                <a:cs typeface="源暎ゴシックM Regular" panose="020B0309020203020207" pitchFamily="49" charset="-128"/>
              </a:rPr>
              <a:t>　環境に優しいエネルギーを無駄なく利用するための物質の開発！</a:t>
            </a:r>
            <a:endParaRPr lang="en-US" altLang="ja-JP" sz="1449" dirty="0">
              <a:latin typeface="+mn-ea"/>
              <a:cs typeface="源暎ゴシックM Regular" panose="020B0309020203020207" pitchFamily="49" charset="-128"/>
            </a:endParaRPr>
          </a:p>
        </p:txBody>
      </p:sp>
      <p:sp>
        <p:nvSpPr>
          <p:cNvPr id="18" name="テキスト ボックス 17"/>
          <p:cNvSpPr txBox="1"/>
          <p:nvPr/>
        </p:nvSpPr>
        <p:spPr>
          <a:xfrm>
            <a:off x="274283" y="2078757"/>
            <a:ext cx="2967683" cy="2881053"/>
          </a:xfrm>
          <a:prstGeom prst="roundRect">
            <a:avLst>
              <a:gd name="adj" fmla="val 0"/>
            </a:avLst>
          </a:prstGeom>
          <a:noFill/>
          <a:ln>
            <a:noFill/>
          </a:ln>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wrap="square" lIns="18042" tIns="9021" rIns="18042" bIns="9021" rtlCol="0">
            <a:spAutoFit/>
          </a:bodyPr>
          <a:lstStyle/>
          <a:p>
            <a:r>
              <a:rPr lang="ja-JP" altLang="en-US" sz="1744" dirty="0">
                <a:ln w="6350">
                  <a:solidFill>
                    <a:srgbClr val="339933"/>
                  </a:solidFill>
                </a:ln>
                <a:solidFill>
                  <a:srgbClr val="006600"/>
                </a:solidFill>
                <a:latin typeface="HGP創英角ｺﾞｼｯｸUB" panose="020B0900000000000000" pitchFamily="50" charset="-128"/>
                <a:ea typeface="HGP創英角ｺﾞｼｯｸUB" panose="020B0900000000000000" pitchFamily="50" charset="-128"/>
              </a:rPr>
              <a:t>有機薄膜</a:t>
            </a:r>
            <a:endParaRPr lang="en-US" altLang="ja-JP" sz="1744" dirty="0">
              <a:ln w="6350">
                <a:solidFill>
                  <a:srgbClr val="339933"/>
                </a:solidFill>
              </a:ln>
              <a:solidFill>
                <a:srgbClr val="006600"/>
              </a:solidFill>
              <a:latin typeface="HGP創英角ｺﾞｼｯｸUB" panose="020B0900000000000000" pitchFamily="50" charset="-128"/>
              <a:ea typeface="HGP創英角ｺﾞｼｯｸUB" panose="020B0900000000000000" pitchFamily="50" charset="-128"/>
            </a:endParaRPr>
          </a:p>
          <a:p>
            <a:endParaRPr lang="en-US" altLang="ja-JP" sz="859" dirty="0">
              <a:solidFill>
                <a:schemeClr val="tx1"/>
              </a:solidFill>
              <a:latin typeface="+mn-ea"/>
            </a:endParaRPr>
          </a:p>
          <a:p>
            <a:pPr>
              <a:lnSpc>
                <a:spcPts val="1717"/>
              </a:lnSpc>
            </a:pPr>
            <a:r>
              <a:rPr lang="ja-JP" altLang="en-US" sz="1288" dirty="0">
                <a:solidFill>
                  <a:schemeClr val="tx1"/>
                </a:solidFill>
                <a:latin typeface="Calibri" pitchFamily="34" charset="0"/>
              </a:rPr>
              <a:t>有機分子が規則的に並んだ構造を利用して様々な機能性材料の作製法を研究している。中でも水面を利用して両親媒性分子を基板に積層するラングミュア・ブロジェット（</a:t>
            </a:r>
            <a:r>
              <a:rPr lang="en-US" altLang="ja-JP" sz="1288" dirty="0">
                <a:solidFill>
                  <a:schemeClr val="tx1"/>
                </a:solidFill>
                <a:latin typeface="Calibri" pitchFamily="34" charset="0"/>
              </a:rPr>
              <a:t>LB</a:t>
            </a:r>
            <a:r>
              <a:rPr lang="ja-JP" altLang="en-US" sz="1288" dirty="0">
                <a:solidFill>
                  <a:schemeClr val="tx1"/>
                </a:solidFill>
                <a:latin typeface="Calibri" pitchFamily="34" charset="0"/>
              </a:rPr>
              <a:t>）膜」は分子の厚さをもつ超薄膜で、この技術を基に様々な構造をもつハイブリッド材料の作製法を検討している。</a:t>
            </a:r>
            <a:endParaRPr lang="en-US" altLang="ja-JP" sz="1288" dirty="0">
              <a:solidFill>
                <a:schemeClr val="tx1"/>
              </a:solidFill>
              <a:latin typeface="Calibri" pitchFamily="34" charset="0"/>
            </a:endParaRPr>
          </a:p>
          <a:p>
            <a:pPr>
              <a:lnSpc>
                <a:spcPts val="483"/>
              </a:lnSpc>
            </a:pPr>
            <a:endParaRPr lang="en-US" altLang="ja-JP" sz="1288" dirty="0">
              <a:solidFill>
                <a:schemeClr val="tx1"/>
              </a:solidFill>
              <a:latin typeface="Calibri" pitchFamily="34" charset="0"/>
            </a:endParaRPr>
          </a:p>
          <a:p>
            <a:pPr>
              <a:lnSpc>
                <a:spcPts val="1717"/>
              </a:lnSpc>
            </a:pPr>
            <a:r>
              <a:rPr lang="ja-JP" altLang="en-US" sz="1288" dirty="0">
                <a:solidFill>
                  <a:schemeClr val="tx1"/>
                </a:solidFill>
                <a:latin typeface="Calibri" pitchFamily="34" charset="0"/>
              </a:rPr>
              <a:t>■研究内容■</a:t>
            </a:r>
            <a:endParaRPr lang="en-US" altLang="ja-JP" sz="1288" dirty="0">
              <a:solidFill>
                <a:schemeClr val="tx1"/>
              </a:solidFill>
              <a:latin typeface="Calibri" pitchFamily="34" charset="0"/>
            </a:endParaRPr>
          </a:p>
          <a:p>
            <a:pPr>
              <a:lnSpc>
                <a:spcPts val="1717"/>
              </a:lnSpc>
            </a:pPr>
            <a:r>
              <a:rPr lang="ja-JP" altLang="en-US" sz="1288" dirty="0">
                <a:ln w="3175">
                  <a:noFill/>
                </a:ln>
                <a:solidFill>
                  <a:schemeClr val="tx1"/>
                </a:solidFill>
                <a:latin typeface="Calibri" pitchFamily="34" charset="0"/>
              </a:rPr>
              <a:t>有機薄膜を鋳型に利用した二酸化チタン薄膜のコーティング法の研究、無機微粒子の構造制御と光触媒活性の研究</a:t>
            </a:r>
            <a:endParaRPr lang="en-US" altLang="ja-JP" sz="1288" dirty="0">
              <a:ln w="3175">
                <a:noFill/>
              </a:ln>
              <a:solidFill>
                <a:schemeClr val="tx1"/>
              </a:solidFill>
              <a:latin typeface="Calibri" pitchFamily="34" charset="0"/>
            </a:endParaRPr>
          </a:p>
        </p:txBody>
      </p:sp>
      <p:grpSp>
        <p:nvGrpSpPr>
          <p:cNvPr id="168" name="グループ化 24"/>
          <p:cNvGrpSpPr>
            <a:grpSpLocks/>
          </p:cNvGrpSpPr>
          <p:nvPr/>
        </p:nvGrpSpPr>
        <p:grpSpPr bwMode="auto">
          <a:xfrm>
            <a:off x="373629" y="6264477"/>
            <a:ext cx="2833100" cy="653176"/>
            <a:chOff x="227215" y="5888858"/>
            <a:chExt cx="3994389" cy="1035028"/>
          </a:xfrm>
        </p:grpSpPr>
        <p:grpSp>
          <p:nvGrpSpPr>
            <p:cNvPr id="169" name="グループ化 225"/>
            <p:cNvGrpSpPr>
              <a:grpSpLocks/>
            </p:cNvGrpSpPr>
            <p:nvPr/>
          </p:nvGrpSpPr>
          <p:grpSpPr bwMode="auto">
            <a:xfrm>
              <a:off x="227215" y="6325154"/>
              <a:ext cx="1300986" cy="598732"/>
              <a:chOff x="3184033" y="3781665"/>
              <a:chExt cx="1688939" cy="720080"/>
            </a:xfrm>
          </p:grpSpPr>
          <p:grpSp>
            <p:nvGrpSpPr>
              <p:cNvPr id="243" name="グループ化 226"/>
              <p:cNvGrpSpPr>
                <a:grpSpLocks/>
              </p:cNvGrpSpPr>
              <p:nvPr/>
            </p:nvGrpSpPr>
            <p:grpSpPr bwMode="auto">
              <a:xfrm>
                <a:off x="3185413" y="3782701"/>
                <a:ext cx="97605" cy="292816"/>
                <a:chOff x="755577" y="3068960"/>
                <a:chExt cx="144015" cy="432048"/>
              </a:xfrm>
            </p:grpSpPr>
            <p:sp>
              <p:nvSpPr>
                <p:cNvPr id="267" name="円/楕円 266"/>
                <p:cNvSpPr/>
                <p:nvPr/>
              </p:nvSpPr>
              <p:spPr>
                <a:xfrm>
                  <a:off x="757277" y="3346710"/>
                  <a:ext cx="142035" cy="1455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68" name="直線コネクタ 267"/>
                <p:cNvCxnSpPr>
                  <a:stCxn id="267" idx="0"/>
                </p:cNvCxnSpPr>
                <p:nvPr/>
              </p:nvCxnSpPr>
              <p:spPr>
                <a:xfrm flipH="1" flipV="1">
                  <a:off x="828296" y="3059076"/>
                  <a:ext cx="0" cy="28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 name="グループ化 227"/>
              <p:cNvGrpSpPr>
                <a:grpSpLocks/>
              </p:cNvGrpSpPr>
              <p:nvPr/>
            </p:nvGrpSpPr>
            <p:grpSpPr bwMode="auto">
              <a:xfrm>
                <a:off x="3283512" y="3782701"/>
                <a:ext cx="97605" cy="292816"/>
                <a:chOff x="755577" y="3068960"/>
                <a:chExt cx="144015" cy="432048"/>
              </a:xfrm>
            </p:grpSpPr>
            <p:sp>
              <p:nvSpPr>
                <p:cNvPr id="265" name="円/楕円 264"/>
                <p:cNvSpPr/>
                <p:nvPr/>
              </p:nvSpPr>
              <p:spPr>
                <a:xfrm>
                  <a:off x="754567" y="3346710"/>
                  <a:ext cx="145774" cy="1455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66" name="直線コネクタ 265"/>
                <p:cNvCxnSpPr>
                  <a:stCxn id="265" idx="0"/>
                </p:cNvCxnSpPr>
                <p:nvPr/>
              </p:nvCxnSpPr>
              <p:spPr>
                <a:xfrm flipH="1" flipV="1">
                  <a:off x="825586" y="3059076"/>
                  <a:ext cx="3737" cy="28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5" name="グループ化 228"/>
              <p:cNvGrpSpPr>
                <a:grpSpLocks/>
              </p:cNvGrpSpPr>
              <p:nvPr/>
            </p:nvGrpSpPr>
            <p:grpSpPr bwMode="auto">
              <a:xfrm>
                <a:off x="3386197" y="3782701"/>
                <a:ext cx="97605" cy="292816"/>
                <a:chOff x="755577" y="3068960"/>
                <a:chExt cx="144015" cy="432048"/>
              </a:xfrm>
            </p:grpSpPr>
            <p:sp>
              <p:nvSpPr>
                <p:cNvPr id="263" name="円/楕円 262"/>
                <p:cNvSpPr/>
                <p:nvPr/>
              </p:nvSpPr>
              <p:spPr>
                <a:xfrm>
                  <a:off x="756307" y="3346710"/>
                  <a:ext cx="142035" cy="1455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64" name="直線コネクタ 263"/>
                <p:cNvCxnSpPr>
                  <a:stCxn id="263" idx="0"/>
                </p:cNvCxnSpPr>
                <p:nvPr/>
              </p:nvCxnSpPr>
              <p:spPr>
                <a:xfrm flipH="1" flipV="1">
                  <a:off x="827323" y="3059076"/>
                  <a:ext cx="0" cy="28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6" name="グループ化 229"/>
              <p:cNvGrpSpPr>
                <a:grpSpLocks/>
              </p:cNvGrpSpPr>
              <p:nvPr/>
            </p:nvGrpSpPr>
            <p:grpSpPr bwMode="auto">
              <a:xfrm>
                <a:off x="3490687" y="3782701"/>
                <a:ext cx="97605" cy="292816"/>
                <a:chOff x="755577" y="3068960"/>
                <a:chExt cx="144015" cy="432048"/>
              </a:xfrm>
            </p:grpSpPr>
            <p:sp>
              <p:nvSpPr>
                <p:cNvPr id="261" name="円/楕円 260"/>
                <p:cNvSpPr/>
                <p:nvPr/>
              </p:nvSpPr>
              <p:spPr>
                <a:xfrm>
                  <a:off x="755379" y="3346710"/>
                  <a:ext cx="145774" cy="1455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62" name="直線コネクタ 261"/>
                <p:cNvCxnSpPr>
                  <a:stCxn id="261" idx="0"/>
                </p:cNvCxnSpPr>
                <p:nvPr/>
              </p:nvCxnSpPr>
              <p:spPr>
                <a:xfrm flipH="1" flipV="1">
                  <a:off x="826398" y="3059076"/>
                  <a:ext cx="3737" cy="28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 name="グループ化 230"/>
              <p:cNvGrpSpPr>
                <a:grpSpLocks/>
              </p:cNvGrpSpPr>
              <p:nvPr/>
            </p:nvGrpSpPr>
            <p:grpSpPr bwMode="auto">
              <a:xfrm>
                <a:off x="3595887" y="3782701"/>
                <a:ext cx="97605" cy="292816"/>
                <a:chOff x="755577" y="3068960"/>
                <a:chExt cx="144015" cy="432048"/>
              </a:xfrm>
            </p:grpSpPr>
            <p:sp>
              <p:nvSpPr>
                <p:cNvPr id="259" name="円/楕円 258"/>
                <p:cNvSpPr/>
                <p:nvPr/>
              </p:nvSpPr>
              <p:spPr>
                <a:xfrm>
                  <a:off x="757143" y="3346710"/>
                  <a:ext cx="142035" cy="1455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60" name="直線コネクタ 259"/>
                <p:cNvCxnSpPr>
                  <a:stCxn id="259" idx="0"/>
                </p:cNvCxnSpPr>
                <p:nvPr/>
              </p:nvCxnSpPr>
              <p:spPr>
                <a:xfrm flipH="1" flipV="1">
                  <a:off x="828161" y="3059076"/>
                  <a:ext cx="0" cy="28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8" name="グループ化 231"/>
              <p:cNvGrpSpPr>
                <a:grpSpLocks/>
              </p:cNvGrpSpPr>
              <p:nvPr/>
            </p:nvGrpSpPr>
            <p:grpSpPr bwMode="auto">
              <a:xfrm>
                <a:off x="3898141" y="3781665"/>
                <a:ext cx="97605" cy="292816"/>
                <a:chOff x="755577" y="3068960"/>
                <a:chExt cx="144015" cy="432048"/>
              </a:xfrm>
            </p:grpSpPr>
            <p:sp>
              <p:nvSpPr>
                <p:cNvPr id="257" name="円/楕円 256"/>
                <p:cNvSpPr/>
                <p:nvPr/>
              </p:nvSpPr>
              <p:spPr>
                <a:xfrm>
                  <a:off x="755963" y="3355168"/>
                  <a:ext cx="153247" cy="1455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58" name="直線コネクタ 257"/>
                <p:cNvCxnSpPr>
                  <a:stCxn id="257" idx="0"/>
                </p:cNvCxnSpPr>
                <p:nvPr/>
              </p:nvCxnSpPr>
              <p:spPr>
                <a:xfrm flipH="1" flipV="1">
                  <a:off x="826979" y="3067535"/>
                  <a:ext cx="3739" cy="28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9" name="グループ化 232"/>
              <p:cNvGrpSpPr>
                <a:grpSpLocks/>
              </p:cNvGrpSpPr>
              <p:nvPr/>
            </p:nvGrpSpPr>
            <p:grpSpPr bwMode="auto">
              <a:xfrm>
                <a:off x="3797925" y="3782701"/>
                <a:ext cx="97605" cy="292816"/>
                <a:chOff x="755577" y="3068960"/>
                <a:chExt cx="144015" cy="432048"/>
              </a:xfrm>
            </p:grpSpPr>
            <p:sp>
              <p:nvSpPr>
                <p:cNvPr id="255" name="円/楕円 254"/>
                <p:cNvSpPr/>
                <p:nvPr/>
              </p:nvSpPr>
              <p:spPr>
                <a:xfrm>
                  <a:off x="754320" y="3346710"/>
                  <a:ext cx="145771" cy="1455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56" name="直線コネクタ 255"/>
                <p:cNvCxnSpPr>
                  <a:stCxn id="255" idx="0"/>
                </p:cNvCxnSpPr>
                <p:nvPr/>
              </p:nvCxnSpPr>
              <p:spPr>
                <a:xfrm flipH="1" flipV="1">
                  <a:off x="825336" y="3059076"/>
                  <a:ext cx="3739" cy="28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0" name="グループ化 233"/>
              <p:cNvGrpSpPr>
                <a:grpSpLocks/>
              </p:cNvGrpSpPr>
              <p:nvPr/>
            </p:nvGrpSpPr>
            <p:grpSpPr bwMode="auto">
              <a:xfrm>
                <a:off x="3699629" y="3782701"/>
                <a:ext cx="97605" cy="292816"/>
                <a:chOff x="755577" y="3068960"/>
                <a:chExt cx="144015" cy="432048"/>
              </a:xfrm>
            </p:grpSpPr>
            <p:sp>
              <p:nvSpPr>
                <p:cNvPr id="253" name="円/楕円 252"/>
                <p:cNvSpPr/>
                <p:nvPr/>
              </p:nvSpPr>
              <p:spPr>
                <a:xfrm>
                  <a:off x="757322" y="3346710"/>
                  <a:ext cx="142035" cy="1455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54" name="直線コネクタ 253"/>
                <p:cNvCxnSpPr>
                  <a:stCxn id="253" idx="0"/>
                </p:cNvCxnSpPr>
                <p:nvPr/>
              </p:nvCxnSpPr>
              <p:spPr>
                <a:xfrm flipH="1" flipV="1">
                  <a:off x="828338" y="3059076"/>
                  <a:ext cx="0" cy="28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1" name="正方形/長方形 250"/>
              <p:cNvSpPr/>
              <p:nvPr/>
            </p:nvSpPr>
            <p:spPr>
              <a:xfrm>
                <a:off x="3184033" y="3977988"/>
                <a:ext cx="1689660" cy="523757"/>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sp>
            <p:nvSpPr>
              <p:cNvPr id="252" name="正方形/長方形 251"/>
              <p:cNvSpPr>
                <a:spLocks noChangeAspect="1"/>
              </p:cNvSpPr>
              <p:nvPr/>
            </p:nvSpPr>
            <p:spPr>
              <a:xfrm>
                <a:off x="4014931" y="3876996"/>
                <a:ext cx="174792" cy="17615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grpSp>
        <p:sp>
          <p:nvSpPr>
            <p:cNvPr id="170" name="右矢印 169"/>
            <p:cNvSpPr/>
            <p:nvPr/>
          </p:nvSpPr>
          <p:spPr>
            <a:xfrm>
              <a:off x="1575589" y="6474723"/>
              <a:ext cx="249771" cy="417917"/>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8150" tIns="14075" rIns="28150" bIns="14075" anchor="ctr"/>
            <a:lstStyle/>
            <a:p>
              <a:pPr algn="ctr" defTabSz="207008">
                <a:defRPr/>
              </a:pPr>
              <a:endParaRPr lang="ja-JP" altLang="en-US" sz="448"/>
            </a:p>
          </p:txBody>
        </p:sp>
        <p:grpSp>
          <p:nvGrpSpPr>
            <p:cNvPr id="171" name="グループ化 253"/>
            <p:cNvGrpSpPr>
              <a:grpSpLocks/>
            </p:cNvGrpSpPr>
            <p:nvPr/>
          </p:nvGrpSpPr>
          <p:grpSpPr bwMode="auto">
            <a:xfrm>
              <a:off x="1850670" y="5888858"/>
              <a:ext cx="1098641" cy="1024155"/>
              <a:chOff x="5857368" y="3287012"/>
              <a:chExt cx="1426255" cy="1231727"/>
            </a:xfrm>
          </p:grpSpPr>
          <p:grpSp>
            <p:nvGrpSpPr>
              <p:cNvPr id="211" name="グループ化 254"/>
              <p:cNvGrpSpPr>
                <a:grpSpLocks/>
              </p:cNvGrpSpPr>
              <p:nvPr/>
            </p:nvGrpSpPr>
            <p:grpSpPr bwMode="auto">
              <a:xfrm>
                <a:off x="6646065" y="3811900"/>
                <a:ext cx="97605" cy="292816"/>
                <a:chOff x="755577" y="3068960"/>
                <a:chExt cx="144015" cy="432048"/>
              </a:xfrm>
            </p:grpSpPr>
            <p:sp>
              <p:nvSpPr>
                <p:cNvPr id="241" name="円/楕円 240"/>
                <p:cNvSpPr/>
                <p:nvPr/>
              </p:nvSpPr>
              <p:spPr>
                <a:xfrm>
                  <a:off x="754414" y="3354925"/>
                  <a:ext cx="145774" cy="1455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42" name="直線コネクタ 241"/>
                <p:cNvCxnSpPr>
                  <a:stCxn id="241" idx="0"/>
                </p:cNvCxnSpPr>
                <p:nvPr/>
              </p:nvCxnSpPr>
              <p:spPr>
                <a:xfrm flipH="1" flipV="1">
                  <a:off x="825432" y="3067290"/>
                  <a:ext cx="3737" cy="287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2" name="グループ化 255"/>
              <p:cNvGrpSpPr>
                <a:grpSpLocks/>
              </p:cNvGrpSpPr>
              <p:nvPr/>
            </p:nvGrpSpPr>
            <p:grpSpPr bwMode="auto">
              <a:xfrm rot="5400000">
                <a:off x="6263933" y="3461133"/>
                <a:ext cx="97605" cy="292816"/>
                <a:chOff x="755577" y="3068960"/>
                <a:chExt cx="144015" cy="432048"/>
              </a:xfrm>
            </p:grpSpPr>
            <p:sp>
              <p:nvSpPr>
                <p:cNvPr id="239" name="円/楕円 238"/>
                <p:cNvSpPr>
                  <a:spLocks noChangeArrowheads="1"/>
                </p:cNvSpPr>
                <p:nvPr/>
              </p:nvSpPr>
              <p:spPr bwMode="auto">
                <a:xfrm>
                  <a:off x="756642" y="3362462"/>
                  <a:ext cx="142083" cy="145772"/>
                </a:xfrm>
                <a:prstGeom prst="ellipse">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p>
                  <a:pPr algn="ctr" defTabSz="207008">
                    <a:defRPr/>
                  </a:pPr>
                  <a:endParaRPr lang="ja-JP" altLang="en-US" sz="448">
                    <a:solidFill>
                      <a:schemeClr val="lt1"/>
                    </a:solidFill>
                  </a:endParaRPr>
                </a:p>
              </p:txBody>
            </p:sp>
            <p:cxnSp>
              <p:nvCxnSpPr>
                <p:cNvPr id="240" name="直線コネクタ 239"/>
                <p:cNvCxnSpPr>
                  <a:stCxn id="239" idx="0"/>
                </p:cNvCxnSpPr>
                <p:nvPr/>
              </p:nvCxnSpPr>
              <p:spPr>
                <a:xfrm flipH="1" flipV="1">
                  <a:off x="825951" y="3078391"/>
                  <a:ext cx="3464" cy="2878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56"/>
              <p:cNvGrpSpPr>
                <a:grpSpLocks/>
              </p:cNvGrpSpPr>
              <p:nvPr/>
            </p:nvGrpSpPr>
            <p:grpSpPr bwMode="auto">
              <a:xfrm rot="4461206">
                <a:off x="6279773" y="3637809"/>
                <a:ext cx="97605" cy="292816"/>
                <a:chOff x="755577" y="3068960"/>
                <a:chExt cx="144015" cy="432048"/>
              </a:xfrm>
            </p:grpSpPr>
            <p:sp>
              <p:nvSpPr>
                <p:cNvPr id="237" name="円/楕円 236"/>
                <p:cNvSpPr>
                  <a:spLocks noChangeArrowheads="1"/>
                </p:cNvSpPr>
                <p:nvPr/>
              </p:nvSpPr>
              <p:spPr bwMode="auto">
                <a:xfrm>
                  <a:off x="749025" y="3363074"/>
                  <a:ext cx="142083" cy="145774"/>
                </a:xfrm>
                <a:prstGeom prst="ellipse">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p>
                  <a:pPr algn="ctr" defTabSz="207008">
                    <a:defRPr/>
                  </a:pPr>
                  <a:endParaRPr lang="ja-JP" altLang="en-US" sz="448">
                    <a:solidFill>
                      <a:schemeClr val="lt1"/>
                    </a:solidFill>
                  </a:endParaRPr>
                </a:p>
              </p:txBody>
            </p:sp>
            <p:cxnSp>
              <p:nvCxnSpPr>
                <p:cNvPr id="238" name="直線コネクタ 237"/>
                <p:cNvCxnSpPr>
                  <a:stCxn id="237" idx="0"/>
                </p:cNvCxnSpPr>
                <p:nvPr/>
              </p:nvCxnSpPr>
              <p:spPr>
                <a:xfrm flipH="1" flipV="1">
                  <a:off x="819683" y="3078976"/>
                  <a:ext cx="3467" cy="287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4" name="グループ化 257"/>
              <p:cNvGrpSpPr>
                <a:grpSpLocks/>
              </p:cNvGrpSpPr>
              <p:nvPr/>
            </p:nvGrpSpPr>
            <p:grpSpPr bwMode="auto">
              <a:xfrm rot="3369722">
                <a:off x="6309421" y="3708955"/>
                <a:ext cx="97605" cy="292816"/>
                <a:chOff x="755577" y="3068960"/>
                <a:chExt cx="144015" cy="432048"/>
              </a:xfrm>
            </p:grpSpPr>
            <p:sp>
              <p:nvSpPr>
                <p:cNvPr id="235" name="円/楕円 234"/>
                <p:cNvSpPr>
                  <a:spLocks noChangeArrowheads="1"/>
                </p:cNvSpPr>
                <p:nvPr/>
              </p:nvSpPr>
              <p:spPr bwMode="auto">
                <a:xfrm>
                  <a:off x="749330" y="3361968"/>
                  <a:ext cx="145550" cy="145772"/>
                </a:xfrm>
                <a:prstGeom prst="ellipse">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p>
                  <a:pPr algn="ctr" defTabSz="207008">
                    <a:defRPr/>
                  </a:pPr>
                  <a:endParaRPr lang="ja-JP" altLang="en-US" sz="448">
                    <a:solidFill>
                      <a:schemeClr val="lt1"/>
                    </a:solidFill>
                  </a:endParaRPr>
                </a:p>
              </p:txBody>
            </p:sp>
            <p:cxnSp>
              <p:nvCxnSpPr>
                <p:cNvPr id="236" name="直線コネクタ 235"/>
                <p:cNvCxnSpPr>
                  <a:stCxn id="235" idx="0"/>
                </p:cNvCxnSpPr>
                <p:nvPr/>
              </p:nvCxnSpPr>
              <p:spPr>
                <a:xfrm flipH="1" flipV="1">
                  <a:off x="820689" y="3078424"/>
                  <a:ext cx="0" cy="2878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 name="グループ化 258"/>
              <p:cNvGrpSpPr>
                <a:grpSpLocks/>
              </p:cNvGrpSpPr>
              <p:nvPr/>
            </p:nvGrpSpPr>
            <p:grpSpPr bwMode="auto">
              <a:xfrm rot="4842317">
                <a:off x="6257974" y="3554892"/>
                <a:ext cx="97605" cy="292816"/>
                <a:chOff x="755577" y="3068960"/>
                <a:chExt cx="144015" cy="432048"/>
              </a:xfrm>
            </p:grpSpPr>
            <p:sp>
              <p:nvSpPr>
                <p:cNvPr id="233" name="円/楕円 232"/>
                <p:cNvSpPr>
                  <a:spLocks noChangeArrowheads="1"/>
                </p:cNvSpPr>
                <p:nvPr/>
              </p:nvSpPr>
              <p:spPr bwMode="auto">
                <a:xfrm>
                  <a:off x="746767" y="3350623"/>
                  <a:ext cx="149016" cy="142035"/>
                </a:xfrm>
                <a:prstGeom prst="ellipse">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p>
                  <a:pPr algn="ctr" defTabSz="207008">
                    <a:defRPr/>
                  </a:pPr>
                  <a:endParaRPr lang="ja-JP" altLang="en-US" sz="448">
                    <a:solidFill>
                      <a:schemeClr val="lt1"/>
                    </a:solidFill>
                  </a:endParaRPr>
                </a:p>
              </p:txBody>
            </p:sp>
            <p:cxnSp>
              <p:nvCxnSpPr>
                <p:cNvPr id="234" name="直線コネクタ 233"/>
                <p:cNvCxnSpPr>
                  <a:stCxn id="233" idx="0"/>
                </p:cNvCxnSpPr>
                <p:nvPr/>
              </p:nvCxnSpPr>
              <p:spPr>
                <a:xfrm flipH="1" flipV="1">
                  <a:off x="815871" y="3074103"/>
                  <a:ext cx="0" cy="280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 name="グループ化 259"/>
              <p:cNvGrpSpPr>
                <a:grpSpLocks/>
              </p:cNvGrpSpPr>
              <p:nvPr/>
            </p:nvGrpSpPr>
            <p:grpSpPr bwMode="auto">
              <a:xfrm rot="2169986">
                <a:off x="6363348" y="3770281"/>
                <a:ext cx="97605" cy="292816"/>
                <a:chOff x="755577" y="3068960"/>
                <a:chExt cx="144015" cy="432048"/>
              </a:xfrm>
            </p:grpSpPr>
            <p:sp>
              <p:nvSpPr>
                <p:cNvPr id="231" name="円/楕円 230"/>
                <p:cNvSpPr/>
                <p:nvPr/>
              </p:nvSpPr>
              <p:spPr>
                <a:xfrm>
                  <a:off x="745618" y="3353137"/>
                  <a:ext cx="138296" cy="142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32" name="直線コネクタ 231"/>
                <p:cNvCxnSpPr>
                  <a:stCxn id="231" idx="0"/>
                </p:cNvCxnSpPr>
                <p:nvPr/>
              </p:nvCxnSpPr>
              <p:spPr>
                <a:xfrm flipH="1" flipV="1">
                  <a:off x="817924" y="3071760"/>
                  <a:ext cx="0" cy="2841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7" name="グループ化 260"/>
              <p:cNvGrpSpPr>
                <a:grpSpLocks/>
              </p:cNvGrpSpPr>
              <p:nvPr/>
            </p:nvGrpSpPr>
            <p:grpSpPr bwMode="auto">
              <a:xfrm>
                <a:off x="6760604" y="3809549"/>
                <a:ext cx="97605" cy="292816"/>
                <a:chOff x="755577" y="3068960"/>
                <a:chExt cx="144015" cy="432048"/>
              </a:xfrm>
            </p:grpSpPr>
            <p:sp>
              <p:nvSpPr>
                <p:cNvPr id="229" name="円/楕円 228"/>
                <p:cNvSpPr/>
                <p:nvPr/>
              </p:nvSpPr>
              <p:spPr>
                <a:xfrm>
                  <a:off x="757350" y="3354928"/>
                  <a:ext cx="142035" cy="1455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30" name="直線コネクタ 229"/>
                <p:cNvCxnSpPr>
                  <a:stCxn id="229" idx="0"/>
                </p:cNvCxnSpPr>
                <p:nvPr/>
              </p:nvCxnSpPr>
              <p:spPr>
                <a:xfrm flipH="1" flipV="1">
                  <a:off x="828369" y="3067294"/>
                  <a:ext cx="0" cy="287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8" name="グループ化 261"/>
              <p:cNvGrpSpPr>
                <a:grpSpLocks/>
              </p:cNvGrpSpPr>
              <p:nvPr/>
            </p:nvGrpSpPr>
            <p:grpSpPr bwMode="auto">
              <a:xfrm rot="674087">
                <a:off x="6437069" y="3799335"/>
                <a:ext cx="97605" cy="292816"/>
                <a:chOff x="755577" y="3068960"/>
                <a:chExt cx="144015" cy="432048"/>
              </a:xfrm>
            </p:grpSpPr>
            <p:sp>
              <p:nvSpPr>
                <p:cNvPr id="227" name="円/楕円 226"/>
                <p:cNvSpPr/>
                <p:nvPr/>
              </p:nvSpPr>
              <p:spPr>
                <a:xfrm>
                  <a:off x="756483" y="3355432"/>
                  <a:ext cx="142035" cy="1455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28" name="直線コネクタ 227"/>
                <p:cNvCxnSpPr>
                  <a:stCxn id="227" idx="0"/>
                </p:cNvCxnSpPr>
                <p:nvPr/>
              </p:nvCxnSpPr>
              <p:spPr>
                <a:xfrm flipH="1" flipV="1">
                  <a:off x="826709" y="3067245"/>
                  <a:ext cx="0" cy="287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9" name="グループ化 262"/>
              <p:cNvGrpSpPr>
                <a:grpSpLocks/>
              </p:cNvGrpSpPr>
              <p:nvPr/>
            </p:nvGrpSpPr>
            <p:grpSpPr bwMode="auto">
              <a:xfrm>
                <a:off x="6534914" y="3811000"/>
                <a:ext cx="97605" cy="292816"/>
                <a:chOff x="755577" y="3068960"/>
                <a:chExt cx="144015" cy="432048"/>
              </a:xfrm>
            </p:grpSpPr>
            <p:sp>
              <p:nvSpPr>
                <p:cNvPr id="225" name="円/楕円 224"/>
                <p:cNvSpPr/>
                <p:nvPr/>
              </p:nvSpPr>
              <p:spPr>
                <a:xfrm>
                  <a:off x="753955" y="3349324"/>
                  <a:ext cx="145774" cy="142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26" name="直線コネクタ 225"/>
                <p:cNvCxnSpPr>
                  <a:stCxn id="225" idx="0"/>
                </p:cNvCxnSpPr>
                <p:nvPr/>
              </p:nvCxnSpPr>
              <p:spPr>
                <a:xfrm flipH="1" flipV="1">
                  <a:off x="824973" y="3068619"/>
                  <a:ext cx="3737" cy="280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0" name="正方形/長方形 219"/>
              <p:cNvSpPr/>
              <p:nvPr/>
            </p:nvSpPr>
            <p:spPr>
              <a:xfrm>
                <a:off x="6589546" y="4005710"/>
                <a:ext cx="694104" cy="512014"/>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sp>
            <p:nvSpPr>
              <p:cNvPr id="221" name="正方形/長方形 220"/>
              <p:cNvSpPr>
                <a:spLocks noChangeAspect="1"/>
              </p:cNvSpPr>
              <p:nvPr/>
            </p:nvSpPr>
            <p:spPr>
              <a:xfrm>
                <a:off x="6870735" y="3909413"/>
                <a:ext cx="174792" cy="173803"/>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sp>
            <p:nvSpPr>
              <p:cNvPr id="222" name="下矢印 221"/>
              <p:cNvSpPr>
                <a:spLocks noChangeArrowheads="1"/>
              </p:cNvSpPr>
              <p:nvPr/>
            </p:nvSpPr>
            <p:spPr bwMode="auto">
              <a:xfrm rot="10800000">
                <a:off x="5857445" y="4109053"/>
                <a:ext cx="179858" cy="359348"/>
              </a:xfrm>
              <a:prstGeom prst="downArrow">
                <a:avLst>
                  <a:gd name="adj1" fmla="val 50000"/>
                  <a:gd name="adj2" fmla="val 50005"/>
                </a:avLst>
              </a:prstGeom>
              <a:solidFill>
                <a:srgbClr val="FF000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p>
                <a:pPr algn="ctr" defTabSz="207008">
                  <a:defRPr/>
                </a:pPr>
                <a:endParaRPr lang="ja-JP" altLang="en-US" sz="448">
                  <a:solidFill>
                    <a:schemeClr val="lt1"/>
                  </a:solidFill>
                </a:endParaRPr>
              </a:p>
            </p:txBody>
          </p:sp>
          <p:sp>
            <p:nvSpPr>
              <p:cNvPr id="223" name="フリーフォーム 222"/>
              <p:cNvSpPr/>
              <p:nvPr/>
            </p:nvSpPr>
            <p:spPr>
              <a:xfrm>
                <a:off x="6158898" y="3500742"/>
                <a:ext cx="430648" cy="1016982"/>
              </a:xfrm>
              <a:custGeom>
                <a:avLst/>
                <a:gdLst>
                  <a:gd name="connsiteX0" fmla="*/ 7620 w 430530"/>
                  <a:gd name="connsiteY0" fmla="*/ 0 h 1017270"/>
                  <a:gd name="connsiteX1" fmla="*/ 7620 w 430530"/>
                  <a:gd name="connsiteY1" fmla="*/ 0 h 1017270"/>
                  <a:gd name="connsiteX2" fmla="*/ 15240 w 430530"/>
                  <a:gd name="connsiteY2" fmla="*/ 34290 h 1017270"/>
                  <a:gd name="connsiteX3" fmla="*/ 19050 w 430530"/>
                  <a:gd name="connsiteY3" fmla="*/ 45720 h 1017270"/>
                  <a:gd name="connsiteX4" fmla="*/ 22860 w 430530"/>
                  <a:gd name="connsiteY4" fmla="*/ 106680 h 1017270"/>
                  <a:gd name="connsiteX5" fmla="*/ 26670 w 430530"/>
                  <a:gd name="connsiteY5" fmla="*/ 137160 h 1017270"/>
                  <a:gd name="connsiteX6" fmla="*/ 34290 w 430530"/>
                  <a:gd name="connsiteY6" fmla="*/ 190500 h 1017270"/>
                  <a:gd name="connsiteX7" fmla="*/ 41910 w 430530"/>
                  <a:gd name="connsiteY7" fmla="*/ 201930 h 1017270"/>
                  <a:gd name="connsiteX8" fmla="*/ 49530 w 430530"/>
                  <a:gd name="connsiteY8" fmla="*/ 224790 h 1017270"/>
                  <a:gd name="connsiteX9" fmla="*/ 57150 w 430530"/>
                  <a:gd name="connsiteY9" fmla="*/ 236220 h 1017270"/>
                  <a:gd name="connsiteX10" fmla="*/ 64770 w 430530"/>
                  <a:gd name="connsiteY10" fmla="*/ 259080 h 1017270"/>
                  <a:gd name="connsiteX11" fmla="*/ 91440 w 430530"/>
                  <a:gd name="connsiteY11" fmla="*/ 293370 h 1017270"/>
                  <a:gd name="connsiteX12" fmla="*/ 95250 w 430530"/>
                  <a:gd name="connsiteY12" fmla="*/ 304800 h 1017270"/>
                  <a:gd name="connsiteX13" fmla="*/ 110490 w 430530"/>
                  <a:gd name="connsiteY13" fmla="*/ 327660 h 1017270"/>
                  <a:gd name="connsiteX14" fmla="*/ 118110 w 430530"/>
                  <a:gd name="connsiteY14" fmla="*/ 350520 h 1017270"/>
                  <a:gd name="connsiteX15" fmla="*/ 121920 w 430530"/>
                  <a:gd name="connsiteY15" fmla="*/ 361950 h 1017270"/>
                  <a:gd name="connsiteX16" fmla="*/ 140970 w 430530"/>
                  <a:gd name="connsiteY16" fmla="*/ 381000 h 1017270"/>
                  <a:gd name="connsiteX17" fmla="*/ 163830 w 430530"/>
                  <a:gd name="connsiteY17" fmla="*/ 400050 h 1017270"/>
                  <a:gd name="connsiteX18" fmla="*/ 198120 w 430530"/>
                  <a:gd name="connsiteY18" fmla="*/ 434340 h 1017270"/>
                  <a:gd name="connsiteX19" fmla="*/ 220980 w 430530"/>
                  <a:gd name="connsiteY19" fmla="*/ 449580 h 1017270"/>
                  <a:gd name="connsiteX20" fmla="*/ 243840 w 430530"/>
                  <a:gd name="connsiteY20" fmla="*/ 464820 h 1017270"/>
                  <a:gd name="connsiteX21" fmla="*/ 266700 w 430530"/>
                  <a:gd name="connsiteY21" fmla="*/ 472440 h 1017270"/>
                  <a:gd name="connsiteX22" fmla="*/ 278130 w 430530"/>
                  <a:gd name="connsiteY22" fmla="*/ 476250 h 1017270"/>
                  <a:gd name="connsiteX23" fmla="*/ 293370 w 430530"/>
                  <a:gd name="connsiteY23" fmla="*/ 480060 h 1017270"/>
                  <a:gd name="connsiteX24" fmla="*/ 304800 w 430530"/>
                  <a:gd name="connsiteY24" fmla="*/ 483870 h 1017270"/>
                  <a:gd name="connsiteX25" fmla="*/ 327660 w 430530"/>
                  <a:gd name="connsiteY25" fmla="*/ 487680 h 1017270"/>
                  <a:gd name="connsiteX26" fmla="*/ 350520 w 430530"/>
                  <a:gd name="connsiteY26" fmla="*/ 495300 h 1017270"/>
                  <a:gd name="connsiteX27" fmla="*/ 361950 w 430530"/>
                  <a:gd name="connsiteY27" fmla="*/ 499110 h 1017270"/>
                  <a:gd name="connsiteX28" fmla="*/ 430530 w 430530"/>
                  <a:gd name="connsiteY28" fmla="*/ 502920 h 1017270"/>
                  <a:gd name="connsiteX29" fmla="*/ 426720 w 430530"/>
                  <a:gd name="connsiteY29" fmla="*/ 1013460 h 1017270"/>
                  <a:gd name="connsiteX30" fmla="*/ 0 w 430530"/>
                  <a:gd name="connsiteY30" fmla="*/ 1017270 h 1017270"/>
                  <a:gd name="connsiteX31" fmla="*/ 7620 w 430530"/>
                  <a:gd name="connsiteY31" fmla="*/ 0 h 10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0530" h="1017270">
                    <a:moveTo>
                      <a:pt x="7620" y="0"/>
                    </a:moveTo>
                    <a:lnTo>
                      <a:pt x="7620" y="0"/>
                    </a:lnTo>
                    <a:cubicBezTo>
                      <a:pt x="10160" y="11430"/>
                      <a:pt x="12400" y="22931"/>
                      <a:pt x="15240" y="34290"/>
                    </a:cubicBezTo>
                    <a:cubicBezTo>
                      <a:pt x="16214" y="38186"/>
                      <a:pt x="18630" y="41726"/>
                      <a:pt x="19050" y="45720"/>
                    </a:cubicBezTo>
                    <a:cubicBezTo>
                      <a:pt x="21181" y="65968"/>
                      <a:pt x="21169" y="86391"/>
                      <a:pt x="22860" y="106680"/>
                    </a:cubicBezTo>
                    <a:cubicBezTo>
                      <a:pt x="23710" y="116884"/>
                      <a:pt x="25287" y="127015"/>
                      <a:pt x="26670" y="137160"/>
                    </a:cubicBezTo>
                    <a:cubicBezTo>
                      <a:pt x="29097" y="154956"/>
                      <a:pt x="24327" y="175556"/>
                      <a:pt x="34290" y="190500"/>
                    </a:cubicBezTo>
                    <a:cubicBezTo>
                      <a:pt x="36830" y="194310"/>
                      <a:pt x="40050" y="197746"/>
                      <a:pt x="41910" y="201930"/>
                    </a:cubicBezTo>
                    <a:cubicBezTo>
                      <a:pt x="45172" y="209270"/>
                      <a:pt x="45075" y="218107"/>
                      <a:pt x="49530" y="224790"/>
                    </a:cubicBezTo>
                    <a:cubicBezTo>
                      <a:pt x="52070" y="228600"/>
                      <a:pt x="55290" y="232036"/>
                      <a:pt x="57150" y="236220"/>
                    </a:cubicBezTo>
                    <a:cubicBezTo>
                      <a:pt x="60412" y="243560"/>
                      <a:pt x="59090" y="253400"/>
                      <a:pt x="64770" y="259080"/>
                    </a:cubicBezTo>
                    <a:cubicBezTo>
                      <a:pt x="74632" y="268942"/>
                      <a:pt x="86883" y="279698"/>
                      <a:pt x="91440" y="293370"/>
                    </a:cubicBezTo>
                    <a:cubicBezTo>
                      <a:pt x="92710" y="297180"/>
                      <a:pt x="93300" y="301289"/>
                      <a:pt x="95250" y="304800"/>
                    </a:cubicBezTo>
                    <a:cubicBezTo>
                      <a:pt x="99698" y="312806"/>
                      <a:pt x="107594" y="318972"/>
                      <a:pt x="110490" y="327660"/>
                    </a:cubicBezTo>
                    <a:lnTo>
                      <a:pt x="118110" y="350520"/>
                    </a:lnTo>
                    <a:cubicBezTo>
                      <a:pt x="119380" y="354330"/>
                      <a:pt x="119692" y="358608"/>
                      <a:pt x="121920" y="361950"/>
                    </a:cubicBezTo>
                    <a:cubicBezTo>
                      <a:pt x="135890" y="382905"/>
                      <a:pt x="121920" y="365125"/>
                      <a:pt x="140970" y="381000"/>
                    </a:cubicBezTo>
                    <a:cubicBezTo>
                      <a:pt x="170306" y="405446"/>
                      <a:pt x="135451" y="381131"/>
                      <a:pt x="163830" y="400050"/>
                    </a:cubicBezTo>
                    <a:cubicBezTo>
                      <a:pt x="191705" y="446509"/>
                      <a:pt x="154588" y="390808"/>
                      <a:pt x="198120" y="434340"/>
                    </a:cubicBezTo>
                    <a:cubicBezTo>
                      <a:pt x="223486" y="459706"/>
                      <a:pt x="196168" y="435795"/>
                      <a:pt x="220980" y="449580"/>
                    </a:cubicBezTo>
                    <a:cubicBezTo>
                      <a:pt x="228986" y="454028"/>
                      <a:pt x="235152" y="461924"/>
                      <a:pt x="243840" y="464820"/>
                    </a:cubicBezTo>
                    <a:lnTo>
                      <a:pt x="266700" y="472440"/>
                    </a:lnTo>
                    <a:cubicBezTo>
                      <a:pt x="270510" y="473710"/>
                      <a:pt x="274234" y="475276"/>
                      <a:pt x="278130" y="476250"/>
                    </a:cubicBezTo>
                    <a:cubicBezTo>
                      <a:pt x="283210" y="477520"/>
                      <a:pt x="288335" y="478621"/>
                      <a:pt x="293370" y="480060"/>
                    </a:cubicBezTo>
                    <a:cubicBezTo>
                      <a:pt x="297232" y="481163"/>
                      <a:pt x="300880" y="482999"/>
                      <a:pt x="304800" y="483870"/>
                    </a:cubicBezTo>
                    <a:cubicBezTo>
                      <a:pt x="312341" y="485546"/>
                      <a:pt x="320166" y="485806"/>
                      <a:pt x="327660" y="487680"/>
                    </a:cubicBezTo>
                    <a:cubicBezTo>
                      <a:pt x="335452" y="489628"/>
                      <a:pt x="342900" y="492760"/>
                      <a:pt x="350520" y="495300"/>
                    </a:cubicBezTo>
                    <a:cubicBezTo>
                      <a:pt x="354330" y="496570"/>
                      <a:pt x="357974" y="498542"/>
                      <a:pt x="361950" y="499110"/>
                    </a:cubicBezTo>
                    <a:cubicBezTo>
                      <a:pt x="402450" y="504896"/>
                      <a:pt x="379640" y="502920"/>
                      <a:pt x="430530" y="502920"/>
                    </a:cubicBezTo>
                    <a:lnTo>
                      <a:pt x="426720" y="1013460"/>
                    </a:lnTo>
                    <a:lnTo>
                      <a:pt x="0" y="1017270"/>
                    </a:lnTo>
                    <a:lnTo>
                      <a:pt x="7620" y="0"/>
                    </a:lnTo>
                    <a:close/>
                  </a:path>
                </a:pathLst>
              </a:cu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sp>
            <p:nvSpPr>
              <p:cNvPr id="224" name="正方形/長方形 223"/>
              <p:cNvSpPr/>
              <p:nvPr/>
            </p:nvSpPr>
            <p:spPr>
              <a:xfrm>
                <a:off x="6062635" y="3287012"/>
                <a:ext cx="98797" cy="1230712"/>
              </a:xfrm>
              <a:prstGeom prst="rect">
                <a:avLst/>
              </a:prstGeom>
              <a:solidFill>
                <a:schemeClr val="accent3">
                  <a:lumMod val="40000"/>
                  <a:lumOff val="6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grpSp>
        <p:grpSp>
          <p:nvGrpSpPr>
            <p:cNvPr id="172" name="グループ化 286"/>
            <p:cNvGrpSpPr>
              <a:grpSpLocks/>
            </p:cNvGrpSpPr>
            <p:nvPr/>
          </p:nvGrpSpPr>
          <p:grpSpPr bwMode="auto">
            <a:xfrm>
              <a:off x="3283920" y="6496108"/>
              <a:ext cx="937684" cy="336038"/>
              <a:chOff x="3738865" y="4842277"/>
              <a:chExt cx="1217301" cy="404145"/>
            </a:xfrm>
          </p:grpSpPr>
          <p:sp>
            <p:nvSpPr>
              <p:cNvPr id="174" name="正方形/長方形 173"/>
              <p:cNvSpPr>
                <a:spLocks noChangeArrowheads="1"/>
              </p:cNvSpPr>
              <p:nvPr/>
            </p:nvSpPr>
            <p:spPr bwMode="auto">
              <a:xfrm rot="-5400000">
                <a:off x="4303935" y="4594136"/>
                <a:ext cx="98645" cy="1205817"/>
              </a:xfrm>
              <a:prstGeom prst="rect">
                <a:avLst/>
              </a:prstGeom>
              <a:solidFill>
                <a:srgbClr val="D7E4BD"/>
              </a:solidFill>
              <a:ln w="19050" algn="ctr">
                <a:solidFill>
                  <a:srgbClr val="77933C"/>
                </a:solidFill>
                <a:miter lim="800000"/>
                <a:headEnd/>
                <a:tailEnd/>
              </a:ln>
            </p:spPr>
            <p:txBody>
              <a:bodyPr vert="eaVert" anchor="ctr"/>
              <a:lstStyle/>
              <a:p>
                <a:pPr algn="ctr" defTabSz="207008">
                  <a:defRPr/>
                </a:pPr>
                <a:endParaRPr lang="ja-JP" altLang="en-US" sz="448">
                  <a:solidFill>
                    <a:schemeClr val="lt1"/>
                  </a:solidFill>
                </a:endParaRPr>
              </a:p>
            </p:txBody>
          </p:sp>
          <p:grpSp>
            <p:nvGrpSpPr>
              <p:cNvPr id="175" name="グループ化 288"/>
              <p:cNvGrpSpPr>
                <a:grpSpLocks/>
              </p:cNvGrpSpPr>
              <p:nvPr/>
            </p:nvGrpSpPr>
            <p:grpSpPr bwMode="auto">
              <a:xfrm>
                <a:off x="3738865" y="4843313"/>
                <a:ext cx="97605" cy="292816"/>
                <a:chOff x="755577" y="3068960"/>
                <a:chExt cx="144015" cy="432048"/>
              </a:xfrm>
            </p:grpSpPr>
            <p:sp>
              <p:nvSpPr>
                <p:cNvPr id="209" name="円/楕円 208"/>
                <p:cNvSpPr/>
                <p:nvPr/>
              </p:nvSpPr>
              <p:spPr>
                <a:xfrm>
                  <a:off x="753835" y="3355236"/>
                  <a:ext cx="145771" cy="1455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10" name="直線コネクタ 209"/>
                <p:cNvCxnSpPr>
                  <a:stCxn id="209" idx="0"/>
                </p:cNvCxnSpPr>
                <p:nvPr/>
              </p:nvCxnSpPr>
              <p:spPr>
                <a:xfrm flipH="1" flipV="1">
                  <a:off x="824851" y="3067602"/>
                  <a:ext cx="3739" cy="28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6" name="グループ化 289"/>
              <p:cNvGrpSpPr>
                <a:grpSpLocks/>
              </p:cNvGrpSpPr>
              <p:nvPr/>
            </p:nvGrpSpPr>
            <p:grpSpPr bwMode="auto">
              <a:xfrm>
                <a:off x="3836964" y="4843313"/>
                <a:ext cx="97605" cy="292816"/>
                <a:chOff x="755577" y="3068960"/>
                <a:chExt cx="144015" cy="432048"/>
              </a:xfrm>
            </p:grpSpPr>
            <p:sp>
              <p:nvSpPr>
                <p:cNvPr id="207" name="円/楕円 206"/>
                <p:cNvSpPr/>
                <p:nvPr/>
              </p:nvSpPr>
              <p:spPr>
                <a:xfrm>
                  <a:off x="754861" y="3355236"/>
                  <a:ext cx="134559" cy="1455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08" name="直線コネクタ 207"/>
                <p:cNvCxnSpPr>
                  <a:stCxn id="207" idx="0"/>
                </p:cNvCxnSpPr>
                <p:nvPr/>
              </p:nvCxnSpPr>
              <p:spPr>
                <a:xfrm flipH="1" flipV="1">
                  <a:off x="825880" y="3067602"/>
                  <a:ext cx="0" cy="28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グループ化 290"/>
              <p:cNvGrpSpPr>
                <a:grpSpLocks/>
              </p:cNvGrpSpPr>
              <p:nvPr/>
            </p:nvGrpSpPr>
            <p:grpSpPr bwMode="auto">
              <a:xfrm>
                <a:off x="3939649" y="4843313"/>
                <a:ext cx="97605" cy="292816"/>
                <a:chOff x="755577" y="3068960"/>
                <a:chExt cx="144015" cy="432048"/>
              </a:xfrm>
            </p:grpSpPr>
            <p:sp>
              <p:nvSpPr>
                <p:cNvPr id="205" name="円/楕円 204"/>
                <p:cNvSpPr/>
                <p:nvPr/>
              </p:nvSpPr>
              <p:spPr>
                <a:xfrm>
                  <a:off x="745387" y="3355236"/>
                  <a:ext cx="153249" cy="1455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06" name="直線コネクタ 205"/>
                <p:cNvCxnSpPr>
                  <a:stCxn id="205" idx="0"/>
                </p:cNvCxnSpPr>
                <p:nvPr/>
              </p:nvCxnSpPr>
              <p:spPr>
                <a:xfrm flipH="1" flipV="1">
                  <a:off x="816405" y="3067602"/>
                  <a:ext cx="11212" cy="28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8" name="グループ化 291"/>
              <p:cNvGrpSpPr>
                <a:grpSpLocks/>
              </p:cNvGrpSpPr>
              <p:nvPr/>
            </p:nvGrpSpPr>
            <p:grpSpPr bwMode="auto">
              <a:xfrm>
                <a:off x="4044139" y="4843313"/>
                <a:ext cx="97605" cy="292816"/>
                <a:chOff x="755577" y="3068960"/>
                <a:chExt cx="144015" cy="432048"/>
              </a:xfrm>
            </p:grpSpPr>
            <p:sp>
              <p:nvSpPr>
                <p:cNvPr id="203" name="円/楕円 202"/>
                <p:cNvSpPr/>
                <p:nvPr/>
              </p:nvSpPr>
              <p:spPr>
                <a:xfrm>
                  <a:off x="755674" y="3355236"/>
                  <a:ext cx="142035" cy="1455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04" name="直線コネクタ 203"/>
                <p:cNvCxnSpPr>
                  <a:stCxn id="203" idx="0"/>
                </p:cNvCxnSpPr>
                <p:nvPr/>
              </p:nvCxnSpPr>
              <p:spPr>
                <a:xfrm flipH="1" flipV="1">
                  <a:off x="826692" y="3067602"/>
                  <a:ext cx="0" cy="28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9" name="グループ化 292"/>
              <p:cNvGrpSpPr>
                <a:grpSpLocks/>
              </p:cNvGrpSpPr>
              <p:nvPr/>
            </p:nvGrpSpPr>
            <p:grpSpPr bwMode="auto">
              <a:xfrm>
                <a:off x="4149339" y="4843313"/>
                <a:ext cx="97605" cy="292816"/>
                <a:chOff x="755577" y="3068960"/>
                <a:chExt cx="144015" cy="432048"/>
              </a:xfrm>
            </p:grpSpPr>
            <p:sp>
              <p:nvSpPr>
                <p:cNvPr id="201" name="円/楕円 200"/>
                <p:cNvSpPr/>
                <p:nvPr/>
              </p:nvSpPr>
              <p:spPr>
                <a:xfrm>
                  <a:off x="746225" y="3355236"/>
                  <a:ext cx="153247" cy="1455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02" name="直線コネクタ 201"/>
                <p:cNvCxnSpPr>
                  <a:stCxn id="201" idx="0"/>
                </p:cNvCxnSpPr>
                <p:nvPr/>
              </p:nvCxnSpPr>
              <p:spPr>
                <a:xfrm flipH="1" flipV="1">
                  <a:off x="824717" y="3067602"/>
                  <a:ext cx="3739" cy="28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 name="グループ化 293"/>
              <p:cNvGrpSpPr>
                <a:grpSpLocks/>
              </p:cNvGrpSpPr>
              <p:nvPr/>
            </p:nvGrpSpPr>
            <p:grpSpPr bwMode="auto">
              <a:xfrm>
                <a:off x="4451593" y="4842277"/>
                <a:ext cx="97605" cy="292816"/>
                <a:chOff x="755577" y="3068960"/>
                <a:chExt cx="144015" cy="432048"/>
              </a:xfrm>
            </p:grpSpPr>
            <p:sp>
              <p:nvSpPr>
                <p:cNvPr id="199" name="円/楕円 198"/>
                <p:cNvSpPr/>
                <p:nvPr/>
              </p:nvSpPr>
              <p:spPr>
                <a:xfrm>
                  <a:off x="756257" y="3356764"/>
                  <a:ext cx="142035" cy="1455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200" name="直線コネクタ 199"/>
                <p:cNvCxnSpPr>
                  <a:stCxn id="199" idx="0"/>
                </p:cNvCxnSpPr>
                <p:nvPr/>
              </p:nvCxnSpPr>
              <p:spPr>
                <a:xfrm flipH="1" flipV="1">
                  <a:off x="827274" y="3069130"/>
                  <a:ext cx="0" cy="28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 name="グループ化 294"/>
              <p:cNvGrpSpPr>
                <a:grpSpLocks/>
              </p:cNvGrpSpPr>
              <p:nvPr/>
            </p:nvGrpSpPr>
            <p:grpSpPr bwMode="auto">
              <a:xfrm>
                <a:off x="4351377" y="4843313"/>
                <a:ext cx="97605" cy="292816"/>
                <a:chOff x="755577" y="3068960"/>
                <a:chExt cx="144015" cy="432048"/>
              </a:xfrm>
            </p:grpSpPr>
            <p:sp>
              <p:nvSpPr>
                <p:cNvPr id="197" name="円/楕円 196"/>
                <p:cNvSpPr/>
                <p:nvPr/>
              </p:nvSpPr>
              <p:spPr>
                <a:xfrm>
                  <a:off x="754616" y="3355236"/>
                  <a:ext cx="145771" cy="1455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198" name="直線コネクタ 197"/>
                <p:cNvCxnSpPr>
                  <a:stCxn id="197" idx="0"/>
                </p:cNvCxnSpPr>
                <p:nvPr/>
              </p:nvCxnSpPr>
              <p:spPr>
                <a:xfrm flipH="1" flipV="1">
                  <a:off x="825633" y="3067602"/>
                  <a:ext cx="3739" cy="28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グループ化 295"/>
              <p:cNvGrpSpPr>
                <a:grpSpLocks/>
              </p:cNvGrpSpPr>
              <p:nvPr/>
            </p:nvGrpSpPr>
            <p:grpSpPr bwMode="auto">
              <a:xfrm>
                <a:off x="4253081" y="4843313"/>
                <a:ext cx="97605" cy="292816"/>
                <a:chOff x="755577" y="3068960"/>
                <a:chExt cx="144015" cy="432048"/>
              </a:xfrm>
            </p:grpSpPr>
            <p:sp>
              <p:nvSpPr>
                <p:cNvPr id="195" name="円/楕円 194"/>
                <p:cNvSpPr/>
                <p:nvPr/>
              </p:nvSpPr>
              <p:spPr>
                <a:xfrm>
                  <a:off x="753877" y="3355236"/>
                  <a:ext cx="145774" cy="1455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196" name="直線コネクタ 195"/>
                <p:cNvCxnSpPr>
                  <a:stCxn id="195" idx="0"/>
                </p:cNvCxnSpPr>
                <p:nvPr/>
              </p:nvCxnSpPr>
              <p:spPr>
                <a:xfrm flipH="1" flipV="1">
                  <a:off x="824896" y="3067602"/>
                  <a:ext cx="3737" cy="28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グループ化 296"/>
              <p:cNvGrpSpPr>
                <a:grpSpLocks/>
              </p:cNvGrpSpPr>
              <p:nvPr/>
            </p:nvGrpSpPr>
            <p:grpSpPr bwMode="auto">
              <a:xfrm>
                <a:off x="4553286" y="4843562"/>
                <a:ext cx="97605" cy="292816"/>
                <a:chOff x="755577" y="3068960"/>
                <a:chExt cx="144015" cy="432048"/>
              </a:xfrm>
            </p:grpSpPr>
            <p:sp>
              <p:nvSpPr>
                <p:cNvPr id="193" name="円/楕円 192"/>
                <p:cNvSpPr/>
                <p:nvPr/>
              </p:nvSpPr>
              <p:spPr>
                <a:xfrm>
                  <a:off x="755721" y="3358332"/>
                  <a:ext cx="142035" cy="142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194" name="直線コネクタ 193"/>
                <p:cNvCxnSpPr>
                  <a:stCxn id="193" idx="0"/>
                </p:cNvCxnSpPr>
                <p:nvPr/>
              </p:nvCxnSpPr>
              <p:spPr>
                <a:xfrm flipH="1" flipV="1">
                  <a:off x="826737" y="3070700"/>
                  <a:ext cx="0" cy="287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4" name="グループ化 297"/>
              <p:cNvGrpSpPr>
                <a:grpSpLocks/>
              </p:cNvGrpSpPr>
              <p:nvPr/>
            </p:nvGrpSpPr>
            <p:grpSpPr bwMode="auto">
              <a:xfrm>
                <a:off x="4651385" y="4843562"/>
                <a:ext cx="97605" cy="292816"/>
                <a:chOff x="755577" y="3068960"/>
                <a:chExt cx="144015" cy="432048"/>
              </a:xfrm>
            </p:grpSpPr>
            <p:sp>
              <p:nvSpPr>
                <p:cNvPr id="191" name="円/楕円 190"/>
                <p:cNvSpPr/>
                <p:nvPr/>
              </p:nvSpPr>
              <p:spPr>
                <a:xfrm>
                  <a:off x="756747" y="3358332"/>
                  <a:ext cx="142035" cy="142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192" name="直線コネクタ 191"/>
                <p:cNvCxnSpPr>
                  <a:stCxn id="191" idx="0"/>
                </p:cNvCxnSpPr>
                <p:nvPr/>
              </p:nvCxnSpPr>
              <p:spPr>
                <a:xfrm flipH="1" flipV="1">
                  <a:off x="827766" y="3070700"/>
                  <a:ext cx="0" cy="287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5" name="グループ化 298"/>
              <p:cNvGrpSpPr>
                <a:grpSpLocks/>
              </p:cNvGrpSpPr>
              <p:nvPr/>
            </p:nvGrpSpPr>
            <p:grpSpPr bwMode="auto">
              <a:xfrm>
                <a:off x="4754070" y="4843562"/>
                <a:ext cx="97605" cy="292816"/>
                <a:chOff x="755577" y="3068960"/>
                <a:chExt cx="144015" cy="432048"/>
              </a:xfrm>
            </p:grpSpPr>
            <p:sp>
              <p:nvSpPr>
                <p:cNvPr id="189" name="円/楕円 188"/>
                <p:cNvSpPr/>
                <p:nvPr/>
              </p:nvSpPr>
              <p:spPr>
                <a:xfrm>
                  <a:off x="754748" y="3358332"/>
                  <a:ext cx="145774" cy="142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190" name="直線コネクタ 189"/>
                <p:cNvCxnSpPr>
                  <a:stCxn id="189" idx="0"/>
                </p:cNvCxnSpPr>
                <p:nvPr/>
              </p:nvCxnSpPr>
              <p:spPr>
                <a:xfrm flipH="1" flipV="1">
                  <a:off x="825767" y="3070700"/>
                  <a:ext cx="3737" cy="287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6" name="グループ化 299"/>
              <p:cNvGrpSpPr>
                <a:grpSpLocks/>
              </p:cNvGrpSpPr>
              <p:nvPr/>
            </p:nvGrpSpPr>
            <p:grpSpPr bwMode="auto">
              <a:xfrm>
                <a:off x="4858560" y="4843562"/>
                <a:ext cx="97605" cy="292816"/>
                <a:chOff x="755577" y="3068960"/>
                <a:chExt cx="144015" cy="432048"/>
              </a:xfrm>
            </p:grpSpPr>
            <p:sp>
              <p:nvSpPr>
                <p:cNvPr id="187" name="円/楕円 186"/>
                <p:cNvSpPr/>
                <p:nvPr/>
              </p:nvSpPr>
              <p:spPr>
                <a:xfrm>
                  <a:off x="753823" y="3358332"/>
                  <a:ext cx="145771" cy="142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448"/>
                </a:p>
              </p:txBody>
            </p:sp>
            <p:cxnSp>
              <p:nvCxnSpPr>
                <p:cNvPr id="188" name="直線コネクタ 187"/>
                <p:cNvCxnSpPr>
                  <a:stCxn id="187" idx="0"/>
                </p:cNvCxnSpPr>
                <p:nvPr/>
              </p:nvCxnSpPr>
              <p:spPr>
                <a:xfrm flipH="1" flipV="1">
                  <a:off x="824839" y="3070700"/>
                  <a:ext cx="3739" cy="287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73" name="右矢印 172"/>
            <p:cNvSpPr/>
            <p:nvPr/>
          </p:nvSpPr>
          <p:spPr>
            <a:xfrm>
              <a:off x="2976650" y="6472769"/>
              <a:ext cx="249771" cy="419870"/>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8150" tIns="14075" rIns="28150" bIns="14075" anchor="ctr"/>
            <a:lstStyle/>
            <a:p>
              <a:pPr algn="ctr" defTabSz="207008">
                <a:defRPr/>
              </a:pPr>
              <a:endParaRPr lang="ja-JP" altLang="en-US" sz="448"/>
            </a:p>
          </p:txBody>
        </p:sp>
      </p:grpSp>
      <p:sp>
        <p:nvSpPr>
          <p:cNvPr id="3" name="テキスト ボックス 2"/>
          <p:cNvSpPr txBox="1"/>
          <p:nvPr/>
        </p:nvSpPr>
        <p:spPr>
          <a:xfrm>
            <a:off x="261476" y="6358893"/>
            <a:ext cx="1126027" cy="137931"/>
          </a:xfrm>
          <a:prstGeom prst="rect">
            <a:avLst/>
          </a:prstGeom>
          <a:noFill/>
        </p:spPr>
        <p:txBody>
          <a:bodyPr wrap="square" lIns="18042" tIns="9021" rIns="18042" bIns="9021" rtlCol="0">
            <a:spAutoFit/>
          </a:bodyPr>
          <a:lstStyle/>
          <a:p>
            <a:r>
              <a:rPr lang="ja-JP" altLang="en-US" sz="778" dirty="0"/>
              <a:t>不溶性界面活性剤分子</a:t>
            </a:r>
          </a:p>
        </p:txBody>
      </p:sp>
      <p:pic>
        <p:nvPicPr>
          <p:cNvPr id="16" name="図 15"/>
          <p:cNvPicPr>
            <a:picLocks noChangeAspect="1"/>
          </p:cNvPicPr>
          <p:nvPr/>
        </p:nvPicPr>
        <p:blipFill>
          <a:blip r:embed="rId3"/>
          <a:stretch>
            <a:fillRect/>
          </a:stretch>
        </p:blipFill>
        <p:spPr>
          <a:xfrm>
            <a:off x="283185" y="393484"/>
            <a:ext cx="1858709" cy="463633"/>
          </a:xfrm>
          <a:prstGeom prst="rect">
            <a:avLst/>
          </a:prstGeom>
        </p:spPr>
      </p:pic>
      <p:cxnSp>
        <p:nvCxnSpPr>
          <p:cNvPr id="8" name="直線コネクタ 7"/>
          <p:cNvCxnSpPr/>
          <p:nvPr/>
        </p:nvCxnSpPr>
        <p:spPr>
          <a:xfrm>
            <a:off x="127986" y="1050319"/>
            <a:ext cx="6641414" cy="0"/>
          </a:xfrm>
          <a:prstGeom prst="line">
            <a:avLst/>
          </a:prstGeom>
          <a:ln w="38100">
            <a:solidFill>
              <a:srgbClr val="00B3F1"/>
            </a:solidFill>
          </a:ln>
        </p:spPr>
        <p:style>
          <a:lnRef idx="1">
            <a:schemeClr val="accent1"/>
          </a:lnRef>
          <a:fillRef idx="0">
            <a:schemeClr val="accent1"/>
          </a:fillRef>
          <a:effectRef idx="0">
            <a:schemeClr val="accent1"/>
          </a:effectRef>
          <a:fontRef idx="minor">
            <a:schemeClr val="tx1"/>
          </a:fontRef>
        </p:style>
      </p:cxnSp>
      <p:cxnSp>
        <p:nvCxnSpPr>
          <p:cNvPr id="269" name="直線コネクタ 268"/>
          <p:cNvCxnSpPr/>
          <p:nvPr/>
        </p:nvCxnSpPr>
        <p:spPr>
          <a:xfrm>
            <a:off x="127986" y="219551"/>
            <a:ext cx="6641414" cy="0"/>
          </a:xfrm>
          <a:prstGeom prst="line">
            <a:avLst/>
          </a:prstGeom>
          <a:ln w="38100">
            <a:solidFill>
              <a:srgbClr val="00B3F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820378" y="600224"/>
            <a:ext cx="3182923" cy="422552"/>
          </a:xfrm>
          <a:prstGeom prst="rect">
            <a:avLst/>
          </a:prstGeom>
        </p:spPr>
        <p:txBody>
          <a:bodyPr wrap="none">
            <a:spAutoFit/>
          </a:bodyPr>
          <a:lstStyle/>
          <a:p>
            <a:r>
              <a:rPr lang="ja-JP" altLang="en-US" sz="2146" spc="188" dirty="0">
                <a:solidFill>
                  <a:srgbClr val="0000CC"/>
                </a:solidFill>
                <a:latin typeface="HGP創英角ｺﾞｼｯｸUB" panose="020B0900000000000000" pitchFamily="50" charset="-128"/>
                <a:ea typeface="HGP創英角ｺﾞｼｯｸUB" panose="020B0900000000000000" pitchFamily="50" charset="-128"/>
              </a:rPr>
              <a:t>機能性界面化学研究室</a:t>
            </a:r>
          </a:p>
        </p:txBody>
      </p:sp>
      <p:sp>
        <p:nvSpPr>
          <p:cNvPr id="11" name="正方形/長方形 10"/>
          <p:cNvSpPr/>
          <p:nvPr/>
        </p:nvSpPr>
        <p:spPr>
          <a:xfrm>
            <a:off x="2813293" y="336823"/>
            <a:ext cx="3118161" cy="298864"/>
          </a:xfrm>
          <a:prstGeom prst="rect">
            <a:avLst/>
          </a:prstGeom>
        </p:spPr>
        <p:txBody>
          <a:bodyPr wrap="none">
            <a:spAutoFit/>
          </a:bodyPr>
          <a:lstStyle/>
          <a:p>
            <a:r>
              <a:rPr lang="ja-JP" altLang="en-US" sz="1342" dirty="0">
                <a:solidFill>
                  <a:srgbClr val="0000CC"/>
                </a:solidFill>
                <a:latin typeface="HGP創英角ｺﾞｼｯｸUB" panose="020B0900000000000000" pitchFamily="50" charset="-128"/>
                <a:ea typeface="HGP創英角ｺﾞｼｯｸUB" panose="020B0900000000000000" pitchFamily="50" charset="-128"/>
              </a:rPr>
              <a:t>東京都市大学 工学部 エネルギー化学科</a:t>
            </a:r>
          </a:p>
        </p:txBody>
      </p:sp>
      <p:pic>
        <p:nvPicPr>
          <p:cNvPr id="20" name="図 19"/>
          <p:cNvPicPr>
            <a:picLocks noChangeAspect="1"/>
          </p:cNvPicPr>
          <p:nvPr/>
        </p:nvPicPr>
        <p:blipFill rotWithShape="1">
          <a:blip r:embed="rId4"/>
          <a:srcRect l="9200" t="18249" r="6801" b="22784"/>
          <a:stretch/>
        </p:blipFill>
        <p:spPr>
          <a:xfrm>
            <a:off x="305198" y="1276878"/>
            <a:ext cx="527415" cy="293846"/>
          </a:xfrm>
          <a:prstGeom prst="rect">
            <a:avLst/>
          </a:prstGeom>
        </p:spPr>
      </p:pic>
      <p:sp>
        <p:nvSpPr>
          <p:cNvPr id="22" name="角丸四角形 21"/>
          <p:cNvSpPr/>
          <p:nvPr/>
        </p:nvSpPr>
        <p:spPr>
          <a:xfrm>
            <a:off x="3497565" y="1939049"/>
            <a:ext cx="3215869" cy="5188928"/>
          </a:xfrm>
          <a:prstGeom prst="roundRect">
            <a:avLst>
              <a:gd name="adj" fmla="val 10028"/>
            </a:avLst>
          </a:prstGeom>
          <a:solidFill>
            <a:srgbClr val="FCE9A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8"/>
          </a:p>
        </p:txBody>
      </p:sp>
      <p:sp>
        <p:nvSpPr>
          <p:cNvPr id="270" name="テキスト ボックス 269"/>
          <p:cNvSpPr txBox="1"/>
          <p:nvPr/>
        </p:nvSpPr>
        <p:spPr>
          <a:xfrm>
            <a:off x="3659698" y="2078757"/>
            <a:ext cx="2986506" cy="2227028"/>
          </a:xfrm>
          <a:prstGeom prst="roundRect">
            <a:avLst>
              <a:gd name="adj" fmla="val 0"/>
            </a:avLst>
          </a:prstGeom>
          <a:noFill/>
          <a:ln>
            <a:noFill/>
          </a:ln>
        </p:spPr>
        <p:style>
          <a:lnRef idx="3">
            <a:schemeClr val="lt1"/>
          </a:lnRef>
          <a:fillRef idx="1">
            <a:schemeClr val="accent4"/>
          </a:fillRef>
          <a:effectRef idx="1">
            <a:schemeClr val="accent4"/>
          </a:effectRef>
          <a:fontRef idx="minor">
            <a:schemeClr val="lt1"/>
          </a:fontRef>
        </p:style>
        <p:txBody>
          <a:bodyPr wrap="square" lIns="18042" tIns="9021" rIns="18042" bIns="9021" rtlCol="0">
            <a:spAutoFit/>
          </a:bodyPr>
          <a:lstStyle/>
          <a:p>
            <a:r>
              <a:rPr lang="ja-JP" altLang="en-US" sz="1744" dirty="0">
                <a:ln w="6350">
                  <a:solidFill>
                    <a:schemeClr val="accent4">
                      <a:lumMod val="75000"/>
                    </a:schemeClr>
                  </a:solidFill>
                </a:ln>
                <a:solidFill>
                  <a:srgbClr val="FF0000"/>
                </a:solidFill>
                <a:latin typeface="HGP創英角ｺﾞｼｯｸUB" panose="020B0900000000000000" pitchFamily="50" charset="-128"/>
                <a:ea typeface="HGP創英角ｺﾞｼｯｸUB" panose="020B0900000000000000" pitchFamily="50" charset="-128"/>
              </a:rPr>
              <a:t>色素増感太陽電池</a:t>
            </a:r>
            <a:endParaRPr lang="en-US" altLang="ja-JP" sz="1744" dirty="0">
              <a:ln w="6350">
                <a:solidFill>
                  <a:schemeClr val="accent4">
                    <a:lumMod val="75000"/>
                  </a:schemeClr>
                </a:solidFill>
              </a:ln>
              <a:solidFill>
                <a:srgbClr val="FF0000"/>
              </a:solidFill>
              <a:latin typeface="HGP創英角ｺﾞｼｯｸUB" panose="020B0900000000000000" pitchFamily="50" charset="-128"/>
              <a:ea typeface="HGP創英角ｺﾞｼｯｸUB" panose="020B0900000000000000" pitchFamily="50" charset="-128"/>
            </a:endParaRPr>
          </a:p>
          <a:p>
            <a:endParaRPr lang="en-US" altLang="ja-JP" sz="859" dirty="0">
              <a:solidFill>
                <a:schemeClr val="tx1"/>
              </a:solidFill>
              <a:latin typeface="+mn-ea"/>
            </a:endParaRPr>
          </a:p>
          <a:p>
            <a:pPr>
              <a:lnSpc>
                <a:spcPts val="1717"/>
              </a:lnSpc>
            </a:pPr>
            <a:r>
              <a:rPr lang="ja-JP" altLang="en-US" sz="1288" dirty="0">
                <a:solidFill>
                  <a:schemeClr val="tx1"/>
                </a:solidFill>
                <a:latin typeface="ＭＳ Ｐゴシック" panose="020B0600070205080204" pitchFamily="50" charset="-128"/>
                <a:ea typeface="ＭＳ Ｐゴシック" panose="020B0600070205080204" pitchFamily="50" charset="-128"/>
              </a:rPr>
              <a:t>二酸化チタンと色素を用いて作られる太陽電池。シリコン型太陽電池と比べて安価であり、製造プロセスが簡単なのが特徴。ただし、変換効率と耐久性の向上が課題。また、さらなる材料コストの低減も必要。</a:t>
            </a:r>
            <a:endParaRPr lang="en-US" altLang="ja-JP" sz="1288" dirty="0">
              <a:solidFill>
                <a:schemeClr val="tx1"/>
              </a:solidFill>
              <a:latin typeface="ＭＳ Ｐゴシック" panose="020B0600070205080204" pitchFamily="50" charset="-128"/>
              <a:ea typeface="ＭＳ Ｐゴシック" panose="020B0600070205080204" pitchFamily="50" charset="-128"/>
            </a:endParaRPr>
          </a:p>
          <a:p>
            <a:pPr>
              <a:lnSpc>
                <a:spcPts val="483"/>
              </a:lnSpc>
            </a:pPr>
            <a:endParaRPr lang="en-US" altLang="ja-JP" sz="1288" dirty="0">
              <a:solidFill>
                <a:schemeClr val="tx1"/>
              </a:solidFill>
              <a:latin typeface="ＭＳ Ｐゴシック" panose="020B0600070205080204" pitchFamily="50" charset="-128"/>
              <a:ea typeface="ＭＳ Ｐゴシック" panose="020B0600070205080204" pitchFamily="50" charset="-128"/>
            </a:endParaRPr>
          </a:p>
          <a:p>
            <a:pPr>
              <a:lnSpc>
                <a:spcPts val="1717"/>
              </a:lnSpc>
            </a:pPr>
            <a:r>
              <a:rPr lang="ja-JP" altLang="en-US" sz="1288" dirty="0">
                <a:solidFill>
                  <a:schemeClr val="tx1"/>
                </a:solidFill>
                <a:latin typeface="ＭＳ Ｐゴシック" panose="020B0600070205080204" pitchFamily="50" charset="-128"/>
                <a:ea typeface="ＭＳ Ｐゴシック" panose="020B0600070205080204" pitchFamily="50" charset="-128"/>
              </a:rPr>
              <a:t>■研究内容■</a:t>
            </a:r>
            <a:endParaRPr lang="en-US" altLang="ja-JP" sz="1288" dirty="0">
              <a:solidFill>
                <a:schemeClr val="tx1"/>
              </a:solidFill>
              <a:latin typeface="ＭＳ Ｐゴシック" panose="020B0600070205080204" pitchFamily="50" charset="-128"/>
              <a:ea typeface="ＭＳ Ｐゴシック" panose="020B0600070205080204" pitchFamily="50" charset="-128"/>
            </a:endParaRPr>
          </a:p>
          <a:p>
            <a:pPr>
              <a:lnSpc>
                <a:spcPts val="1717"/>
              </a:lnSpc>
            </a:pPr>
            <a:r>
              <a:rPr lang="ja-JP" altLang="en-US" sz="1288" dirty="0">
                <a:solidFill>
                  <a:schemeClr val="tx1"/>
                </a:solidFill>
                <a:latin typeface="ＭＳ Ｐゴシック" panose="020B0600070205080204" pitchFamily="50" charset="-128"/>
                <a:ea typeface="ＭＳ Ｐゴシック" panose="020B0600070205080204" pitchFamily="50" charset="-128"/>
              </a:rPr>
              <a:t>性能向上を目的とした比表面積の増大、光利用効率の改善 など</a:t>
            </a:r>
            <a:endParaRPr lang="en-US" altLang="ja-JP" sz="1288" dirty="0">
              <a:solidFill>
                <a:schemeClr val="tx1"/>
              </a:solidFill>
              <a:latin typeface="ＭＳ Ｐゴシック" panose="020B0600070205080204" pitchFamily="50" charset="-128"/>
              <a:ea typeface="ＭＳ Ｐゴシック" panose="020B0600070205080204" pitchFamily="50" charset="-128"/>
            </a:endParaRPr>
          </a:p>
        </p:txBody>
      </p:sp>
      <p:grpSp>
        <p:nvGrpSpPr>
          <p:cNvPr id="42" name="グループ化 333"/>
          <p:cNvGrpSpPr>
            <a:grpSpLocks/>
          </p:cNvGrpSpPr>
          <p:nvPr/>
        </p:nvGrpSpPr>
        <p:grpSpPr bwMode="auto">
          <a:xfrm>
            <a:off x="3641522" y="5533078"/>
            <a:ext cx="3148049" cy="1515748"/>
            <a:chOff x="3630507" y="5302321"/>
            <a:chExt cx="3552660" cy="1399499"/>
          </a:xfrm>
        </p:grpSpPr>
        <p:sp>
          <p:nvSpPr>
            <p:cNvPr id="43" name="正方形/長方形 42"/>
            <p:cNvSpPr/>
            <p:nvPr/>
          </p:nvSpPr>
          <p:spPr>
            <a:xfrm>
              <a:off x="5496547" y="5540042"/>
              <a:ext cx="647582" cy="1116195"/>
            </a:xfrm>
            <a:prstGeom prst="rect">
              <a:avLst/>
            </a:prstGeom>
            <a:solidFill>
              <a:srgbClr val="FF00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44" name="正方形/長方形 43"/>
            <p:cNvSpPr/>
            <p:nvPr/>
          </p:nvSpPr>
          <p:spPr>
            <a:xfrm>
              <a:off x="4199907" y="5535943"/>
              <a:ext cx="647582" cy="1118928"/>
            </a:xfrm>
            <a:prstGeom prst="rect">
              <a:avLst/>
            </a:prstGeom>
            <a:solidFill>
              <a:schemeClr val="bg1">
                <a:lumMod val="8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45" name="正方形/長方形 44"/>
            <p:cNvSpPr/>
            <p:nvPr/>
          </p:nvSpPr>
          <p:spPr>
            <a:xfrm>
              <a:off x="4858155" y="5545340"/>
              <a:ext cx="649057" cy="1117562"/>
            </a:xfrm>
            <a:prstGeom prst="rect">
              <a:avLst/>
            </a:prstGeom>
            <a:solidFill>
              <a:srgbClr val="FF99C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46" name="正方形/長方形 45"/>
            <p:cNvSpPr/>
            <p:nvPr/>
          </p:nvSpPr>
          <p:spPr>
            <a:xfrm>
              <a:off x="4070096" y="5538675"/>
              <a:ext cx="128337" cy="11189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47" name="正方形/長方形 46"/>
            <p:cNvSpPr/>
            <p:nvPr/>
          </p:nvSpPr>
          <p:spPr>
            <a:xfrm>
              <a:off x="6144128" y="5540042"/>
              <a:ext cx="128337" cy="11175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48" name="テキスト ボックス 47"/>
            <p:cNvSpPr txBox="1"/>
            <p:nvPr/>
          </p:nvSpPr>
          <p:spPr>
            <a:xfrm>
              <a:off x="3965917" y="5545193"/>
              <a:ext cx="343500" cy="825192"/>
            </a:xfrm>
            <a:prstGeom prst="rect">
              <a:avLst/>
            </a:prstGeom>
            <a:noFill/>
          </p:spPr>
          <p:txBody>
            <a:bodyPr vert="vert">
              <a:spAutoFit/>
            </a:bodyPr>
            <a:lstStyle/>
            <a:p>
              <a:pPr defTabSz="207008">
                <a:defRPr/>
              </a:pPr>
              <a:r>
                <a:rPr lang="ja-JP" altLang="en-US" sz="778" dirty="0">
                  <a:solidFill>
                    <a:schemeClr val="bg1"/>
                  </a:solidFill>
                </a:rPr>
                <a:t>作用極</a:t>
              </a:r>
            </a:p>
          </p:txBody>
        </p:sp>
        <p:sp>
          <p:nvSpPr>
            <p:cNvPr id="49" name="テキスト ボックス 48"/>
            <p:cNvSpPr txBox="1"/>
            <p:nvPr/>
          </p:nvSpPr>
          <p:spPr>
            <a:xfrm>
              <a:off x="6026437" y="5602248"/>
              <a:ext cx="343500" cy="844319"/>
            </a:xfrm>
            <a:prstGeom prst="rect">
              <a:avLst/>
            </a:prstGeom>
            <a:noFill/>
          </p:spPr>
          <p:txBody>
            <a:bodyPr vert="vert">
              <a:spAutoFit/>
            </a:bodyPr>
            <a:lstStyle/>
            <a:p>
              <a:pPr defTabSz="207008">
                <a:defRPr/>
              </a:pPr>
              <a:r>
                <a:rPr lang="ja-JP" altLang="en-US" sz="778" dirty="0">
                  <a:solidFill>
                    <a:schemeClr val="bg1"/>
                  </a:solidFill>
                </a:rPr>
                <a:t>対極</a:t>
              </a:r>
            </a:p>
          </p:txBody>
        </p:sp>
        <p:cxnSp>
          <p:nvCxnSpPr>
            <p:cNvPr id="50" name="カギ線コネクタ 49"/>
            <p:cNvCxnSpPr>
              <a:stCxn id="46" idx="0"/>
              <a:endCxn id="47" idx="0"/>
            </p:cNvCxnSpPr>
            <p:nvPr/>
          </p:nvCxnSpPr>
          <p:spPr>
            <a:xfrm rot="16200000" flipH="1">
              <a:off x="5169860" y="4502342"/>
              <a:ext cx="1367" cy="2074033"/>
            </a:xfrm>
            <a:prstGeom prst="bentConnector3">
              <a:avLst>
                <a:gd name="adj1" fmla="val -13705036"/>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3950335" y="6003187"/>
              <a:ext cx="343500" cy="639387"/>
            </a:xfrm>
            <a:prstGeom prst="rect">
              <a:avLst/>
            </a:prstGeom>
            <a:noFill/>
          </p:spPr>
          <p:txBody>
            <a:bodyPr vert="vert">
              <a:spAutoFit/>
            </a:bodyPr>
            <a:lstStyle/>
            <a:p>
              <a:pPr algn="r" defTabSz="207008">
                <a:defRPr/>
              </a:pPr>
              <a:r>
                <a:rPr lang="en-US" altLang="ja-JP" sz="778" dirty="0">
                  <a:solidFill>
                    <a:schemeClr val="bg1"/>
                  </a:solidFill>
                </a:rPr>
                <a:t>FTO </a:t>
              </a:r>
              <a:r>
                <a:rPr lang="ja-JP" altLang="en-US" sz="778" dirty="0">
                  <a:solidFill>
                    <a:schemeClr val="bg1"/>
                  </a:solidFill>
                </a:rPr>
                <a:t>ガラス</a:t>
              </a:r>
            </a:p>
          </p:txBody>
        </p:sp>
        <p:sp>
          <p:nvSpPr>
            <p:cNvPr id="52" name="円/楕円 51"/>
            <p:cNvSpPr/>
            <p:nvPr/>
          </p:nvSpPr>
          <p:spPr>
            <a:xfrm>
              <a:off x="6307868" y="6049639"/>
              <a:ext cx="36878" cy="35522"/>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grpSp>
          <p:nvGrpSpPr>
            <p:cNvPr id="53" name="グループ化 63"/>
            <p:cNvGrpSpPr>
              <a:grpSpLocks/>
            </p:cNvGrpSpPr>
            <p:nvPr/>
          </p:nvGrpSpPr>
          <p:grpSpPr bwMode="auto">
            <a:xfrm>
              <a:off x="6296807" y="5836372"/>
              <a:ext cx="886360" cy="323199"/>
              <a:chOff x="10466286" y="2810489"/>
              <a:chExt cx="5389996" cy="1292488"/>
            </a:xfrm>
          </p:grpSpPr>
          <p:grpSp>
            <p:nvGrpSpPr>
              <p:cNvPr id="129" name="グループ化 92"/>
              <p:cNvGrpSpPr>
                <a:grpSpLocks/>
              </p:cNvGrpSpPr>
              <p:nvPr/>
            </p:nvGrpSpPr>
            <p:grpSpPr bwMode="auto">
              <a:xfrm>
                <a:off x="10466286" y="2810489"/>
                <a:ext cx="5389996" cy="795495"/>
                <a:chOff x="10292215" y="2637564"/>
                <a:chExt cx="5389996" cy="795495"/>
              </a:xfrm>
            </p:grpSpPr>
            <p:sp>
              <p:nvSpPr>
                <p:cNvPr id="131" name="円/楕円 130"/>
                <p:cNvSpPr/>
                <p:nvPr/>
              </p:nvSpPr>
              <p:spPr>
                <a:xfrm>
                  <a:off x="10292215" y="2914619"/>
                  <a:ext cx="360041" cy="203849"/>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132" name="テキスト ボックス 97"/>
                <p:cNvSpPr txBox="1">
                  <a:spLocks noChangeArrowheads="1"/>
                </p:cNvSpPr>
                <p:nvPr/>
              </p:nvSpPr>
              <p:spPr bwMode="auto">
                <a:xfrm>
                  <a:off x="10793399" y="2637564"/>
                  <a:ext cx="4888812" cy="79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eaLnBrk="1" hangingPunct="1"/>
                  <a:r>
                    <a:rPr lang="ja-JP" altLang="en-US" sz="800" dirty="0">
                      <a:latin typeface="HG丸ｺﾞｼｯｸM-PRO" pitchFamily="50" charset="-128"/>
                      <a:ea typeface="HG丸ｺﾞｼｯｸM-PRO" pitchFamily="50" charset="-128"/>
                    </a:rPr>
                    <a:t>酸化チタン</a:t>
                  </a:r>
                  <a:endParaRPr lang="ja-JP" altLang="en-US" sz="800" baseline="-25000" dirty="0">
                    <a:latin typeface="HG丸ｺﾞｼｯｸM-PRO" pitchFamily="50" charset="-128"/>
                    <a:ea typeface="HG丸ｺﾞｼｯｸM-PRO" pitchFamily="50" charset="-128"/>
                  </a:endParaRPr>
                </a:p>
              </p:txBody>
            </p:sp>
          </p:grpSp>
          <p:sp>
            <p:nvSpPr>
              <p:cNvPr id="130" name="テキスト ボックス 95"/>
              <p:cNvSpPr txBox="1">
                <a:spLocks noChangeArrowheads="1"/>
              </p:cNvSpPr>
              <p:nvPr/>
            </p:nvSpPr>
            <p:spPr bwMode="auto">
              <a:xfrm>
                <a:off x="10934907" y="3307485"/>
                <a:ext cx="4046081" cy="79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eaLnBrk="1" hangingPunct="1"/>
                <a:r>
                  <a:rPr lang="ja-JP" altLang="en-US" sz="800" dirty="0">
                    <a:latin typeface="HG丸ｺﾞｼｯｸM-PRO" pitchFamily="50" charset="-128"/>
                    <a:ea typeface="HG丸ｺﾞｼｯｸM-PRO" pitchFamily="50" charset="-128"/>
                  </a:rPr>
                  <a:t>色素</a:t>
                </a:r>
                <a:endParaRPr lang="en-US" altLang="ja-JP" sz="800" dirty="0">
                  <a:latin typeface="HG丸ｺﾞｼｯｸM-PRO" pitchFamily="50" charset="-128"/>
                  <a:ea typeface="HG丸ｺﾞｼｯｸM-PRO" pitchFamily="50" charset="-128"/>
                </a:endParaRPr>
              </a:p>
            </p:txBody>
          </p:sp>
        </p:grpSp>
        <p:cxnSp>
          <p:nvCxnSpPr>
            <p:cNvPr id="55" name="直線コネクタ 54"/>
            <p:cNvCxnSpPr/>
            <p:nvPr/>
          </p:nvCxnSpPr>
          <p:spPr>
            <a:xfrm>
              <a:off x="4892871" y="5682140"/>
              <a:ext cx="556123"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4885843" y="6355670"/>
              <a:ext cx="53842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90"/>
            <p:cNvSpPr txBox="1">
              <a:spLocks noChangeArrowheads="1"/>
            </p:cNvSpPr>
            <p:nvPr/>
          </p:nvSpPr>
          <p:spPr bwMode="auto">
            <a:xfrm>
              <a:off x="4920371" y="5512704"/>
              <a:ext cx="560550" cy="1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eaLnBrk="1" hangingPunct="1"/>
              <a:r>
                <a:rPr lang="en-US" altLang="ja-JP" sz="700" dirty="0">
                  <a:solidFill>
                    <a:schemeClr val="bg1"/>
                  </a:solidFill>
                  <a:latin typeface="HG丸ｺﾞｼｯｸM-PRO" pitchFamily="50" charset="-128"/>
                  <a:ea typeface="HG丸ｺﾞｼｯｸM-PRO" pitchFamily="50" charset="-128"/>
                </a:rPr>
                <a:t>LUMO</a:t>
              </a:r>
              <a:endParaRPr lang="ja-JP" altLang="en-US" sz="700" dirty="0">
                <a:solidFill>
                  <a:schemeClr val="bg1"/>
                </a:solidFill>
                <a:latin typeface="HG丸ｺﾞｼｯｸM-PRO" pitchFamily="50" charset="-128"/>
                <a:ea typeface="HG丸ｺﾞｼｯｸM-PRO" pitchFamily="50" charset="-128"/>
              </a:endParaRPr>
            </a:p>
          </p:txBody>
        </p:sp>
        <p:sp>
          <p:nvSpPr>
            <p:cNvPr id="58" name="テキスト ボックス 91"/>
            <p:cNvSpPr txBox="1">
              <a:spLocks noChangeArrowheads="1"/>
            </p:cNvSpPr>
            <p:nvPr/>
          </p:nvSpPr>
          <p:spPr bwMode="auto">
            <a:xfrm>
              <a:off x="4895883" y="6321768"/>
              <a:ext cx="566729" cy="1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eaLnBrk="1" hangingPunct="1"/>
              <a:r>
                <a:rPr lang="en-US" altLang="ja-JP" sz="700" dirty="0">
                  <a:solidFill>
                    <a:schemeClr val="bg1"/>
                  </a:solidFill>
                  <a:latin typeface="HG丸ｺﾞｼｯｸM-PRO" pitchFamily="50" charset="-128"/>
                  <a:ea typeface="HG丸ｺﾞｼｯｸM-PRO" pitchFamily="50" charset="-128"/>
                </a:rPr>
                <a:t>HOMO</a:t>
              </a:r>
              <a:endParaRPr lang="ja-JP" altLang="en-US" sz="700" dirty="0">
                <a:solidFill>
                  <a:schemeClr val="bg1"/>
                </a:solidFill>
                <a:latin typeface="HG丸ｺﾞｼｯｸM-PRO" pitchFamily="50" charset="-128"/>
                <a:ea typeface="HG丸ｺﾞｼｯｸM-PRO" pitchFamily="50" charset="-128"/>
              </a:endParaRPr>
            </a:p>
          </p:txBody>
        </p:sp>
        <p:grpSp>
          <p:nvGrpSpPr>
            <p:cNvPr id="59" name="グループ化 66"/>
            <p:cNvGrpSpPr>
              <a:grpSpLocks/>
            </p:cNvGrpSpPr>
            <p:nvPr/>
          </p:nvGrpSpPr>
          <p:grpSpPr bwMode="auto">
            <a:xfrm>
              <a:off x="5703412" y="5946512"/>
              <a:ext cx="580274" cy="325597"/>
              <a:chOff x="4845214" y="3560844"/>
              <a:chExt cx="5185452" cy="1631694"/>
            </a:xfrm>
          </p:grpSpPr>
          <p:sp>
            <p:nvSpPr>
              <p:cNvPr id="125" name="下カーブ矢印 124"/>
              <p:cNvSpPr/>
              <p:nvPr/>
            </p:nvSpPr>
            <p:spPr>
              <a:xfrm>
                <a:off x="5857504" y="3560844"/>
                <a:ext cx="1621387" cy="358282"/>
              </a:xfrm>
              <a:prstGeom prst="curvedDownArrow">
                <a:avLst>
                  <a:gd name="adj1" fmla="val 25000"/>
                  <a:gd name="adj2" fmla="val 50000"/>
                  <a:gd name="adj3" fmla="val 44909"/>
                </a:avLst>
              </a:pr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solidFill>
                    <a:schemeClr val="tx1"/>
                  </a:solidFill>
                </a:endParaRPr>
              </a:p>
            </p:txBody>
          </p:sp>
          <p:sp>
            <p:nvSpPr>
              <p:cNvPr id="126" name="下カーブ矢印 125"/>
              <p:cNvSpPr>
                <a:spLocks noChangeArrowheads="1"/>
              </p:cNvSpPr>
              <p:nvPr/>
            </p:nvSpPr>
            <p:spPr bwMode="auto">
              <a:xfrm rot="10800000">
                <a:off x="6002559" y="4863897"/>
                <a:ext cx="1647756" cy="328641"/>
              </a:xfrm>
              <a:prstGeom prst="curvedDownArrow">
                <a:avLst>
                  <a:gd name="adj1" fmla="val 24998"/>
                  <a:gd name="adj2" fmla="val 49997"/>
                  <a:gd name="adj3" fmla="val 32723"/>
                </a:avLst>
              </a:prstGeom>
              <a:solidFill>
                <a:srgbClr val="00B050"/>
              </a:solidFill>
              <a:ln w="19050" algn="ctr">
                <a:solidFill>
                  <a:srgbClr val="00B050"/>
                </a:solidFill>
                <a:miter lim="800000"/>
                <a:headEnd/>
                <a:tailEnd/>
              </a:ln>
            </p:spPr>
            <p:txBody>
              <a:bodyPr rot="10800000" anchor="ctr"/>
              <a:lstStyle/>
              <a:p>
                <a:pPr algn="ctr" defTabSz="207008">
                  <a:defRPr/>
                </a:pPr>
                <a:endParaRPr lang="ja-JP" altLang="en-US" sz="859"/>
              </a:p>
            </p:txBody>
          </p:sp>
          <p:sp>
            <p:nvSpPr>
              <p:cNvPr id="127" name="テキスト ボックス 126"/>
              <p:cNvSpPr txBox="1"/>
              <p:nvPr/>
            </p:nvSpPr>
            <p:spPr>
              <a:xfrm>
                <a:off x="4845214" y="3712116"/>
                <a:ext cx="2774227" cy="996873"/>
              </a:xfrm>
              <a:prstGeom prst="rect">
                <a:avLst/>
              </a:prstGeom>
              <a:noFill/>
            </p:spPr>
            <p:txBody>
              <a:bodyPr wrap="square">
                <a:spAutoFit/>
              </a:bodyPr>
              <a:lstStyle/>
              <a:p>
                <a:pPr defTabSz="207008">
                  <a:defRPr/>
                </a:pPr>
                <a:r>
                  <a:rPr lang="en-US" altLang="ja-JP" sz="800" dirty="0" smtClean="0">
                    <a:solidFill>
                      <a:schemeClr val="bg1"/>
                    </a:solidFill>
                    <a:latin typeface="+mj-ea"/>
                    <a:ea typeface="+mj-ea"/>
                  </a:rPr>
                  <a:t>I</a:t>
                </a:r>
                <a:r>
                  <a:rPr lang="en-US" altLang="ja-JP" sz="800" baseline="30000" dirty="0" smtClean="0">
                    <a:solidFill>
                      <a:schemeClr val="bg1"/>
                    </a:solidFill>
                    <a:latin typeface="+mj-ea"/>
                    <a:ea typeface="+mj-ea"/>
                  </a:rPr>
                  <a:t>-</a:t>
                </a:r>
                <a:endParaRPr lang="ja-JP" altLang="en-US" sz="800" baseline="30000" dirty="0">
                  <a:solidFill>
                    <a:schemeClr val="bg1"/>
                  </a:solidFill>
                  <a:latin typeface="+mj-ea"/>
                  <a:ea typeface="+mj-ea"/>
                </a:endParaRPr>
              </a:p>
            </p:txBody>
          </p:sp>
          <p:sp>
            <p:nvSpPr>
              <p:cNvPr id="128" name="テキスト ボックス 127"/>
              <p:cNvSpPr txBox="1"/>
              <p:nvPr/>
            </p:nvSpPr>
            <p:spPr>
              <a:xfrm>
                <a:off x="6558130" y="3716766"/>
                <a:ext cx="3472536" cy="996873"/>
              </a:xfrm>
              <a:prstGeom prst="rect">
                <a:avLst/>
              </a:prstGeom>
              <a:noFill/>
            </p:spPr>
            <p:txBody>
              <a:bodyPr wrap="square">
                <a:spAutoFit/>
              </a:bodyPr>
              <a:lstStyle/>
              <a:p>
                <a:pPr defTabSz="207008">
                  <a:defRPr/>
                </a:pPr>
                <a:r>
                  <a:rPr lang="en-US" altLang="ja-JP" sz="800" dirty="0" smtClean="0">
                    <a:solidFill>
                      <a:schemeClr val="bg1"/>
                    </a:solidFill>
                    <a:latin typeface="+mj-ea"/>
                    <a:ea typeface="+mj-ea"/>
                  </a:rPr>
                  <a:t>I</a:t>
                </a:r>
                <a:r>
                  <a:rPr lang="en-US" altLang="ja-JP" sz="800" baseline="-25000" dirty="0" smtClean="0">
                    <a:solidFill>
                      <a:schemeClr val="bg1"/>
                    </a:solidFill>
                    <a:latin typeface="+mj-ea"/>
                    <a:ea typeface="+mj-ea"/>
                  </a:rPr>
                  <a:t>3</a:t>
                </a:r>
                <a:r>
                  <a:rPr lang="en-US" altLang="ja-JP" sz="800" baseline="30000" dirty="0" smtClean="0">
                    <a:solidFill>
                      <a:schemeClr val="bg1"/>
                    </a:solidFill>
                    <a:latin typeface="+mj-ea"/>
                    <a:ea typeface="+mj-ea"/>
                  </a:rPr>
                  <a:t>-</a:t>
                </a:r>
                <a:endParaRPr lang="ja-JP" altLang="en-US" sz="800" baseline="30000" dirty="0">
                  <a:solidFill>
                    <a:schemeClr val="bg1"/>
                  </a:solidFill>
                  <a:latin typeface="+mj-ea"/>
                  <a:ea typeface="+mj-ea"/>
                </a:endParaRPr>
              </a:p>
            </p:txBody>
          </p:sp>
        </p:grpSp>
        <p:cxnSp>
          <p:nvCxnSpPr>
            <p:cNvPr id="60" name="直線矢印コネクタ 59"/>
            <p:cNvCxnSpPr>
              <a:stCxn id="43" idx="1"/>
            </p:cNvCxnSpPr>
            <p:nvPr/>
          </p:nvCxnSpPr>
          <p:spPr>
            <a:xfrm flipH="1">
              <a:off x="5310680" y="6098822"/>
              <a:ext cx="185866" cy="23772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H="1">
              <a:off x="6036444" y="5888426"/>
              <a:ext cx="107684" cy="15711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5571778" y="6152105"/>
              <a:ext cx="53252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テキスト ボックス 70"/>
            <p:cNvSpPr txBox="1">
              <a:spLocks noChangeArrowheads="1"/>
            </p:cNvSpPr>
            <p:nvPr/>
          </p:nvSpPr>
          <p:spPr bwMode="auto">
            <a:xfrm>
              <a:off x="5472248" y="6230373"/>
              <a:ext cx="827160" cy="1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algn="ctr" eaLnBrk="1" hangingPunct="1"/>
              <a:r>
                <a:rPr lang="ja-JP" altLang="en-US" sz="700" dirty="0">
                  <a:solidFill>
                    <a:schemeClr val="bg1"/>
                  </a:solidFill>
                  <a:latin typeface="HG丸ｺﾞｼｯｸM-PRO" pitchFamily="50" charset="-128"/>
                  <a:ea typeface="HG丸ｺﾞｼｯｸM-PRO" pitchFamily="50" charset="-128"/>
                </a:rPr>
                <a:t>酸化還元反応</a:t>
              </a:r>
              <a:endParaRPr lang="en-US" altLang="ja-JP" sz="700" baseline="30000" dirty="0">
                <a:solidFill>
                  <a:schemeClr val="bg1"/>
                </a:solidFill>
                <a:latin typeface="HG丸ｺﾞｼｯｸM-PRO" pitchFamily="50" charset="-128"/>
                <a:ea typeface="HG丸ｺﾞｼｯｸM-PRO" pitchFamily="50" charset="-128"/>
              </a:endParaRPr>
            </a:p>
          </p:txBody>
        </p:sp>
        <p:cxnSp>
          <p:nvCxnSpPr>
            <p:cNvPr id="64" name="直線コネクタ 63"/>
            <p:cNvCxnSpPr/>
            <p:nvPr/>
          </p:nvCxnSpPr>
          <p:spPr>
            <a:xfrm>
              <a:off x="4581966" y="5862468"/>
              <a:ext cx="1184529" cy="2732"/>
            </a:xfrm>
            <a:prstGeom prst="line">
              <a:avLst/>
            </a:prstGeom>
            <a:ln w="1905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 name="テキスト ボックス 72"/>
            <p:cNvSpPr txBox="1">
              <a:spLocks noChangeArrowheads="1"/>
            </p:cNvSpPr>
            <p:nvPr/>
          </p:nvSpPr>
          <p:spPr bwMode="auto">
            <a:xfrm>
              <a:off x="5220561" y="5673261"/>
              <a:ext cx="829819" cy="1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algn="ctr" eaLnBrk="1" hangingPunct="1"/>
              <a:r>
                <a:rPr lang="ja-JP" altLang="en-US" sz="700" dirty="0">
                  <a:solidFill>
                    <a:schemeClr val="bg1"/>
                  </a:solidFill>
                  <a:latin typeface="HG丸ｺﾞｼｯｸM-PRO" pitchFamily="50" charset="-128"/>
                  <a:ea typeface="HG丸ｺﾞｼｯｸM-PRO" pitchFamily="50" charset="-128"/>
                </a:rPr>
                <a:t>フェルミ準位</a:t>
              </a:r>
              <a:endParaRPr lang="en-US" altLang="ja-JP" sz="700" dirty="0">
                <a:solidFill>
                  <a:schemeClr val="bg1"/>
                </a:solidFill>
                <a:latin typeface="HG丸ｺﾞｼｯｸM-PRO" pitchFamily="50" charset="-128"/>
                <a:ea typeface="HG丸ｺﾞｼｯｸM-PRO" pitchFamily="50" charset="-128"/>
              </a:endParaRPr>
            </a:p>
          </p:txBody>
        </p:sp>
        <p:cxnSp>
          <p:nvCxnSpPr>
            <p:cNvPr id="66" name="直線矢印コネクタ 65"/>
            <p:cNvCxnSpPr/>
            <p:nvPr/>
          </p:nvCxnSpPr>
          <p:spPr>
            <a:xfrm>
              <a:off x="5667662" y="5871112"/>
              <a:ext cx="0" cy="265912"/>
            </a:xfrm>
            <a:prstGeom prst="straightConnector1">
              <a:avLst/>
            </a:prstGeom>
            <a:ln w="15875" cap="rnd">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テキスト ボックス 74"/>
            <p:cNvSpPr txBox="1">
              <a:spLocks noChangeArrowheads="1"/>
            </p:cNvSpPr>
            <p:nvPr/>
          </p:nvSpPr>
          <p:spPr bwMode="auto">
            <a:xfrm>
              <a:off x="5098998" y="5892524"/>
              <a:ext cx="609229" cy="1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algn="ctr" eaLnBrk="1" hangingPunct="1"/>
              <a:r>
                <a:rPr lang="ja-JP" altLang="en-US" sz="700" dirty="0">
                  <a:solidFill>
                    <a:schemeClr val="bg1"/>
                  </a:solidFill>
                  <a:latin typeface="HG丸ｺﾞｼｯｸM-PRO" pitchFamily="50" charset="-128"/>
                  <a:ea typeface="HG丸ｺﾞｼｯｸM-PRO" pitchFamily="50" charset="-128"/>
                </a:rPr>
                <a:t>最大電圧</a:t>
              </a:r>
            </a:p>
          </p:txBody>
        </p:sp>
        <p:sp>
          <p:nvSpPr>
            <p:cNvPr id="68" name="テキスト ボックス 75"/>
            <p:cNvSpPr txBox="1">
              <a:spLocks noChangeArrowheads="1"/>
            </p:cNvSpPr>
            <p:nvPr/>
          </p:nvSpPr>
          <p:spPr bwMode="auto">
            <a:xfrm>
              <a:off x="4940796" y="6474307"/>
              <a:ext cx="558551" cy="19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algn="ctr" eaLnBrk="1" hangingPunct="1"/>
              <a:r>
                <a:rPr lang="ja-JP" altLang="en-US" sz="800" dirty="0">
                  <a:solidFill>
                    <a:schemeClr val="bg1"/>
                  </a:solidFill>
                  <a:latin typeface="HG丸ｺﾞｼｯｸM-PRO" pitchFamily="50" charset="-128"/>
                  <a:ea typeface="HG丸ｺﾞｼｯｸM-PRO" pitchFamily="50" charset="-128"/>
                </a:rPr>
                <a:t>色素</a:t>
              </a:r>
            </a:p>
          </p:txBody>
        </p:sp>
        <p:cxnSp>
          <p:nvCxnSpPr>
            <p:cNvPr id="69" name="直線コネクタ 68"/>
            <p:cNvCxnSpPr/>
            <p:nvPr/>
          </p:nvCxnSpPr>
          <p:spPr>
            <a:xfrm>
              <a:off x="4366597" y="5790058"/>
              <a:ext cx="35845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4366597" y="6426713"/>
              <a:ext cx="3584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80"/>
            <p:cNvSpPr txBox="1">
              <a:spLocks noChangeArrowheads="1"/>
            </p:cNvSpPr>
            <p:nvPr/>
          </p:nvSpPr>
          <p:spPr bwMode="auto">
            <a:xfrm>
              <a:off x="4348618" y="5586302"/>
              <a:ext cx="402582" cy="1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eaLnBrk="1" hangingPunct="1"/>
              <a:r>
                <a:rPr lang="en-US" altLang="ja-JP" sz="700" dirty="0">
                  <a:latin typeface="HG丸ｺﾞｼｯｸM-PRO" pitchFamily="50" charset="-128"/>
                  <a:ea typeface="HG丸ｺﾞｼｯｸM-PRO" pitchFamily="50" charset="-128"/>
                </a:rPr>
                <a:t>C.B.</a:t>
              </a:r>
              <a:endParaRPr lang="ja-JP" altLang="en-US" sz="700" dirty="0">
                <a:latin typeface="HG丸ｺﾞｼｯｸM-PRO" pitchFamily="50" charset="-128"/>
                <a:ea typeface="HG丸ｺﾞｼｯｸM-PRO" pitchFamily="50" charset="-128"/>
              </a:endParaRPr>
            </a:p>
          </p:txBody>
        </p:sp>
        <p:sp>
          <p:nvSpPr>
            <p:cNvPr id="72" name="テキスト ボックス 81"/>
            <p:cNvSpPr txBox="1">
              <a:spLocks noChangeArrowheads="1"/>
            </p:cNvSpPr>
            <p:nvPr/>
          </p:nvSpPr>
          <p:spPr bwMode="auto">
            <a:xfrm>
              <a:off x="4233335" y="6467321"/>
              <a:ext cx="545939" cy="19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algn="r" eaLnBrk="1" hangingPunct="1"/>
              <a:r>
                <a:rPr lang="en-US" altLang="ja-JP" sz="800" dirty="0">
                  <a:latin typeface="HG丸ｺﾞｼｯｸM-PRO" pitchFamily="50" charset="-128"/>
                  <a:ea typeface="HG丸ｺﾞｼｯｸM-PRO" pitchFamily="50" charset="-128"/>
                </a:rPr>
                <a:t>TiO</a:t>
              </a:r>
              <a:r>
                <a:rPr lang="en-US" altLang="ja-JP" sz="800" baseline="-25000" dirty="0">
                  <a:latin typeface="HG丸ｺﾞｼｯｸM-PRO" pitchFamily="50" charset="-128"/>
                  <a:ea typeface="HG丸ｺﾞｼｯｸM-PRO" pitchFamily="50" charset="-128"/>
                </a:rPr>
                <a:t>2</a:t>
              </a:r>
              <a:endParaRPr lang="ja-JP" altLang="en-US" sz="800" baseline="-25000" dirty="0">
                <a:latin typeface="HG丸ｺﾞｼｯｸM-PRO" pitchFamily="50" charset="-128"/>
                <a:ea typeface="HG丸ｺﾞｼｯｸM-PRO" pitchFamily="50" charset="-128"/>
              </a:endParaRPr>
            </a:p>
          </p:txBody>
        </p:sp>
        <p:sp>
          <p:nvSpPr>
            <p:cNvPr id="73" name="正方形/長方形 82"/>
            <p:cNvSpPr>
              <a:spLocks noChangeArrowheads="1"/>
            </p:cNvSpPr>
            <p:nvPr/>
          </p:nvSpPr>
          <p:spPr bwMode="auto">
            <a:xfrm>
              <a:off x="4330897" y="6237004"/>
              <a:ext cx="454496" cy="1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eaLnBrk="1" hangingPunct="1"/>
              <a:r>
                <a:rPr lang="en-US" altLang="ja-JP" sz="700" dirty="0">
                  <a:latin typeface="HG丸ｺﾞｼｯｸM-PRO" pitchFamily="50" charset="-128"/>
                  <a:ea typeface="HG丸ｺﾞｼｯｸM-PRO" pitchFamily="50" charset="-128"/>
                </a:rPr>
                <a:t>V.B.</a:t>
              </a:r>
              <a:endParaRPr lang="ja-JP" altLang="en-US" sz="700" dirty="0">
                <a:latin typeface="HG丸ｺﾞｼｯｸM-PRO" pitchFamily="50" charset="-128"/>
                <a:ea typeface="HG丸ｺﾞｼｯｸM-PRO" pitchFamily="50" charset="-128"/>
              </a:endParaRPr>
            </a:p>
          </p:txBody>
        </p:sp>
        <p:cxnSp>
          <p:nvCxnSpPr>
            <p:cNvPr id="74" name="直線矢印コネクタ 73"/>
            <p:cNvCxnSpPr/>
            <p:nvPr/>
          </p:nvCxnSpPr>
          <p:spPr>
            <a:xfrm flipH="1">
              <a:off x="4693381" y="5684546"/>
              <a:ext cx="182796" cy="8221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30"/>
            <p:cNvSpPr txBox="1">
              <a:spLocks noChangeArrowheads="1"/>
            </p:cNvSpPr>
            <p:nvPr/>
          </p:nvSpPr>
          <p:spPr bwMode="auto">
            <a:xfrm>
              <a:off x="5541536" y="6502899"/>
              <a:ext cx="694743" cy="19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eaLnBrk="1" hangingPunct="1"/>
              <a:r>
                <a:rPr lang="ja-JP" altLang="en-US" sz="800" dirty="0">
                  <a:solidFill>
                    <a:schemeClr val="bg1"/>
                  </a:solidFill>
                  <a:latin typeface="HG丸ｺﾞｼｯｸM-PRO" pitchFamily="50" charset="-128"/>
                  <a:ea typeface="HG丸ｺﾞｼｯｸM-PRO" pitchFamily="50" charset="-128"/>
                </a:rPr>
                <a:t>電解液</a:t>
              </a:r>
            </a:p>
          </p:txBody>
        </p:sp>
        <p:pic>
          <p:nvPicPr>
            <p:cNvPr id="76" name="Picture 2" descr="D:\インターネット一時ファイル\Temporary Internet Files\Content.IE5\0CR7KAQH\MC9004326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2643" y="5302321"/>
              <a:ext cx="216627" cy="2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3" descr="D:\インターネット一時ファイル\Temporary Internet Files\Content.IE5\U17G9E40\MC90043258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0507" y="5647769"/>
              <a:ext cx="240937" cy="20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8" name="グループ化 36"/>
            <p:cNvGrpSpPr>
              <a:grpSpLocks/>
            </p:cNvGrpSpPr>
            <p:nvPr/>
          </p:nvGrpSpPr>
          <p:grpSpPr bwMode="auto">
            <a:xfrm>
              <a:off x="4198079" y="5539330"/>
              <a:ext cx="157883" cy="1116946"/>
              <a:chOff x="4812979" y="5548815"/>
              <a:chExt cx="122493" cy="1116946"/>
            </a:xfrm>
          </p:grpSpPr>
          <p:sp>
            <p:nvSpPr>
              <p:cNvPr id="80" name="円/楕円 79"/>
              <p:cNvSpPr/>
              <p:nvPr/>
            </p:nvSpPr>
            <p:spPr>
              <a:xfrm>
                <a:off x="4844551" y="6123770"/>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81" name="円/楕円 80"/>
              <p:cNvSpPr/>
              <p:nvPr/>
            </p:nvSpPr>
            <p:spPr>
              <a:xfrm>
                <a:off x="4863045" y="6374211"/>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82" name="円/楕円 81"/>
              <p:cNvSpPr/>
              <p:nvPr/>
            </p:nvSpPr>
            <p:spPr>
              <a:xfrm>
                <a:off x="4871440" y="6553595"/>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83" name="円/楕円 82"/>
              <p:cNvSpPr/>
              <p:nvPr/>
            </p:nvSpPr>
            <p:spPr>
              <a:xfrm>
                <a:off x="4844606" y="6530416"/>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84" name="円/楕円 83"/>
              <p:cNvSpPr/>
              <p:nvPr/>
            </p:nvSpPr>
            <p:spPr>
              <a:xfrm>
                <a:off x="4815963" y="6165384"/>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85" name="円/楕円 84"/>
              <p:cNvSpPr/>
              <p:nvPr/>
            </p:nvSpPr>
            <p:spPr>
              <a:xfrm>
                <a:off x="4816962" y="6067687"/>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86" name="円/楕円 85"/>
              <p:cNvSpPr/>
              <p:nvPr/>
            </p:nvSpPr>
            <p:spPr>
              <a:xfrm>
                <a:off x="4815963" y="6000809"/>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87" name="円/楕円 86"/>
              <p:cNvSpPr/>
              <p:nvPr/>
            </p:nvSpPr>
            <p:spPr>
              <a:xfrm>
                <a:off x="4839424" y="5994115"/>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88" name="円/楕円 87"/>
              <p:cNvSpPr/>
              <p:nvPr/>
            </p:nvSpPr>
            <p:spPr>
              <a:xfrm>
                <a:off x="4816962" y="5940888"/>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89" name="円/楕円 88"/>
              <p:cNvSpPr/>
              <p:nvPr/>
            </p:nvSpPr>
            <p:spPr>
              <a:xfrm>
                <a:off x="4839424" y="5828723"/>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90" name="円/楕円 89"/>
              <p:cNvSpPr/>
              <p:nvPr/>
            </p:nvSpPr>
            <p:spPr>
              <a:xfrm>
                <a:off x="4816794" y="5846186"/>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91" name="円/楕円 90"/>
              <p:cNvSpPr/>
              <p:nvPr/>
            </p:nvSpPr>
            <p:spPr>
              <a:xfrm>
                <a:off x="4817304" y="5790468"/>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92" name="円/楕円 91"/>
              <p:cNvSpPr/>
              <p:nvPr/>
            </p:nvSpPr>
            <p:spPr>
              <a:xfrm>
                <a:off x="4817304" y="5716557"/>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93" name="円/楕円 92"/>
              <p:cNvSpPr/>
              <p:nvPr/>
            </p:nvSpPr>
            <p:spPr>
              <a:xfrm>
                <a:off x="4839424" y="5605186"/>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94" name="円/楕円 93"/>
              <p:cNvSpPr/>
              <p:nvPr/>
            </p:nvSpPr>
            <p:spPr>
              <a:xfrm>
                <a:off x="4814947" y="5647213"/>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95" name="円/楕円 94"/>
              <p:cNvSpPr/>
              <p:nvPr/>
            </p:nvSpPr>
            <p:spPr>
              <a:xfrm>
                <a:off x="4815820" y="5548815"/>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96" name="円/楕円 95"/>
              <p:cNvSpPr/>
              <p:nvPr/>
            </p:nvSpPr>
            <p:spPr>
              <a:xfrm>
                <a:off x="4831211" y="6346529"/>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97" name="円/楕円 96"/>
              <p:cNvSpPr/>
              <p:nvPr/>
            </p:nvSpPr>
            <p:spPr>
              <a:xfrm>
                <a:off x="4842122" y="6221467"/>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98" name="円/楕円 97"/>
              <p:cNvSpPr/>
              <p:nvPr/>
            </p:nvSpPr>
            <p:spPr>
              <a:xfrm>
                <a:off x="4815820" y="6553595"/>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99" name="円/楕円 98"/>
              <p:cNvSpPr/>
              <p:nvPr/>
            </p:nvSpPr>
            <p:spPr>
              <a:xfrm>
                <a:off x="4815820" y="6474333"/>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100" name="円/楕円 99"/>
              <p:cNvSpPr/>
              <p:nvPr/>
            </p:nvSpPr>
            <p:spPr>
              <a:xfrm>
                <a:off x="4815820" y="6422595"/>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101" name="円/楕円 100"/>
              <p:cNvSpPr/>
              <p:nvPr/>
            </p:nvSpPr>
            <p:spPr>
              <a:xfrm>
                <a:off x="4815820" y="6359489"/>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102" name="円/楕円 101"/>
              <p:cNvSpPr/>
              <p:nvPr/>
            </p:nvSpPr>
            <p:spPr>
              <a:xfrm>
                <a:off x="4815963" y="6277550"/>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103" name="円/楕円 102"/>
              <p:cNvSpPr/>
              <p:nvPr/>
            </p:nvSpPr>
            <p:spPr>
              <a:xfrm>
                <a:off x="4844606" y="6441429"/>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104" name="円/楕円 103"/>
              <p:cNvSpPr/>
              <p:nvPr/>
            </p:nvSpPr>
            <p:spPr>
              <a:xfrm>
                <a:off x="4843265" y="6056892"/>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105" name="円/楕円 104"/>
              <p:cNvSpPr/>
              <p:nvPr/>
            </p:nvSpPr>
            <p:spPr>
              <a:xfrm>
                <a:off x="4844606" y="5726268"/>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106" name="円/楕円 105"/>
              <p:cNvSpPr/>
              <p:nvPr/>
            </p:nvSpPr>
            <p:spPr>
              <a:xfrm>
                <a:off x="4853617" y="5926058"/>
                <a:ext cx="64032" cy="112166"/>
              </a:xfrm>
              <a:prstGeom prst="ellipse">
                <a:avLst/>
              </a:prstGeom>
              <a:gradFill flip="none" rotWithShape="1">
                <a:gsLst>
                  <a:gs pos="72000">
                    <a:schemeClr val="bg1">
                      <a:lumMod val="65000"/>
                    </a:schemeClr>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859"/>
              </a:p>
            </p:txBody>
          </p:sp>
          <p:sp>
            <p:nvSpPr>
              <p:cNvPr id="107" name="円/楕円 106"/>
              <p:cNvSpPr/>
              <p:nvPr/>
            </p:nvSpPr>
            <p:spPr>
              <a:xfrm>
                <a:off x="4830420" y="5586414"/>
                <a:ext cx="35479" cy="35522"/>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08" name="円/楕円 107"/>
              <p:cNvSpPr/>
              <p:nvPr/>
            </p:nvSpPr>
            <p:spPr>
              <a:xfrm>
                <a:off x="4863610" y="5642429"/>
                <a:ext cx="35478" cy="35522"/>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09" name="円/楕円 108"/>
              <p:cNvSpPr/>
              <p:nvPr/>
            </p:nvSpPr>
            <p:spPr>
              <a:xfrm>
                <a:off x="4872766" y="5884248"/>
                <a:ext cx="36623" cy="35522"/>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10" name="円/楕円 109"/>
              <p:cNvSpPr/>
              <p:nvPr/>
            </p:nvSpPr>
            <p:spPr>
              <a:xfrm>
                <a:off x="4836142" y="5746261"/>
                <a:ext cx="35478" cy="35522"/>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11" name="円/楕円 110"/>
              <p:cNvSpPr/>
              <p:nvPr/>
            </p:nvSpPr>
            <p:spPr>
              <a:xfrm>
                <a:off x="4830420" y="5907474"/>
                <a:ext cx="35479" cy="35522"/>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12" name="円/楕円 111"/>
              <p:cNvSpPr/>
              <p:nvPr/>
            </p:nvSpPr>
            <p:spPr>
              <a:xfrm>
                <a:off x="4884210" y="5962123"/>
                <a:ext cx="36623" cy="36887"/>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13" name="円/楕円 112"/>
              <p:cNvSpPr/>
              <p:nvPr/>
            </p:nvSpPr>
            <p:spPr>
              <a:xfrm>
                <a:off x="4844153" y="6026334"/>
                <a:ext cx="35479" cy="3688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14" name="円/楕円 113"/>
              <p:cNvSpPr/>
              <p:nvPr/>
            </p:nvSpPr>
            <p:spPr>
              <a:xfrm>
                <a:off x="4839576" y="6186181"/>
                <a:ext cx="35479" cy="36887"/>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15" name="円/楕円 114"/>
              <p:cNvSpPr/>
              <p:nvPr/>
            </p:nvSpPr>
            <p:spPr>
              <a:xfrm>
                <a:off x="4875055" y="6130166"/>
                <a:ext cx="35478" cy="35522"/>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16" name="円/楕円 115"/>
              <p:cNvSpPr/>
              <p:nvPr/>
            </p:nvSpPr>
            <p:spPr>
              <a:xfrm>
                <a:off x="4821264" y="6076885"/>
                <a:ext cx="35479" cy="35522"/>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17" name="円/楕円 116"/>
              <p:cNvSpPr/>
              <p:nvPr/>
            </p:nvSpPr>
            <p:spPr>
              <a:xfrm>
                <a:off x="4846442" y="5820037"/>
                <a:ext cx="35479" cy="35522"/>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18" name="円/楕円 117"/>
              <p:cNvSpPr/>
              <p:nvPr/>
            </p:nvSpPr>
            <p:spPr>
              <a:xfrm>
                <a:off x="4848731" y="6270887"/>
                <a:ext cx="36623" cy="35522"/>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19" name="円/楕円 118"/>
              <p:cNvSpPr/>
              <p:nvPr/>
            </p:nvSpPr>
            <p:spPr>
              <a:xfrm>
                <a:off x="4881921" y="6474452"/>
                <a:ext cx="35478" cy="35522"/>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20" name="円/楕円 119"/>
              <p:cNvSpPr/>
              <p:nvPr/>
            </p:nvSpPr>
            <p:spPr>
              <a:xfrm>
                <a:off x="4824698" y="6519537"/>
                <a:ext cx="35478" cy="35522"/>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21" name="円/楕円 120"/>
              <p:cNvSpPr/>
              <p:nvPr/>
            </p:nvSpPr>
            <p:spPr>
              <a:xfrm>
                <a:off x="4870477" y="6568721"/>
                <a:ext cx="35478" cy="35522"/>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22" name="円/楕円 121"/>
              <p:cNvSpPr/>
              <p:nvPr/>
            </p:nvSpPr>
            <p:spPr>
              <a:xfrm>
                <a:off x="4822409" y="6404775"/>
                <a:ext cx="36623" cy="35522"/>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23" name="円/楕円 122"/>
              <p:cNvSpPr/>
              <p:nvPr/>
            </p:nvSpPr>
            <p:spPr>
              <a:xfrm>
                <a:off x="4891077" y="6370620"/>
                <a:ext cx="36623" cy="3688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sp>
            <p:nvSpPr>
              <p:cNvPr id="124" name="円/楕円 123"/>
              <p:cNvSpPr/>
              <p:nvPr/>
            </p:nvSpPr>
            <p:spPr>
              <a:xfrm>
                <a:off x="4813253" y="6242196"/>
                <a:ext cx="35478" cy="3688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644"/>
              </a:p>
            </p:txBody>
          </p:sp>
        </p:grpSp>
        <p:cxnSp>
          <p:nvCxnSpPr>
            <p:cNvPr id="79" name="直線矢印コネクタ 78"/>
            <p:cNvCxnSpPr/>
            <p:nvPr/>
          </p:nvCxnSpPr>
          <p:spPr>
            <a:xfrm flipV="1">
              <a:off x="5132353" y="5697581"/>
              <a:ext cx="0" cy="65808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71082">
            <a:off x="3710567" y="4436406"/>
            <a:ext cx="1571298" cy="1179497"/>
          </a:xfrm>
          <a:prstGeom prst="rect">
            <a:avLst/>
          </a:prstGeom>
        </p:spPr>
      </p:pic>
      <p:sp>
        <p:nvSpPr>
          <p:cNvPr id="293" name="稲妻 292"/>
          <p:cNvSpPr/>
          <p:nvPr/>
        </p:nvSpPr>
        <p:spPr bwMode="auto">
          <a:xfrm rot="20516889">
            <a:off x="3769610" y="6108820"/>
            <a:ext cx="353979" cy="200823"/>
          </a:xfrm>
          <a:prstGeom prst="lightningBol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42" tIns="9021" rIns="18042" bIns="9021" anchor="ctr"/>
          <a:lstStyle/>
          <a:p>
            <a:pPr algn="ctr" defTabSz="207008">
              <a:defRPr/>
            </a:pPr>
            <a:endParaRPr lang="ja-JP" altLang="en-US" sz="188"/>
          </a:p>
        </p:txBody>
      </p:sp>
      <p:sp>
        <p:nvSpPr>
          <p:cNvPr id="23" name="角丸四角形 22"/>
          <p:cNvSpPr/>
          <p:nvPr/>
        </p:nvSpPr>
        <p:spPr>
          <a:xfrm>
            <a:off x="132878" y="7204345"/>
            <a:ext cx="6631630" cy="2556380"/>
          </a:xfrm>
          <a:prstGeom prst="roundRect">
            <a:avLst/>
          </a:prstGeom>
          <a:solidFill>
            <a:srgbClr val="C5D4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8" dirty="0"/>
          </a:p>
        </p:txBody>
      </p:sp>
      <p:sp>
        <p:nvSpPr>
          <p:cNvPr id="271" name="テキスト ボックス 270"/>
          <p:cNvSpPr txBox="1"/>
          <p:nvPr/>
        </p:nvSpPr>
        <p:spPr>
          <a:xfrm>
            <a:off x="289645" y="7336419"/>
            <a:ext cx="6356559" cy="2009020"/>
          </a:xfrm>
          <a:prstGeom prst="roundRect">
            <a:avLst>
              <a:gd name="adj" fmla="val 0"/>
            </a:avLst>
          </a:prstGeom>
          <a:noFill/>
          <a:ln>
            <a:noFill/>
          </a:ln>
        </p:spPr>
        <p:style>
          <a:lnRef idx="3">
            <a:schemeClr val="lt1"/>
          </a:lnRef>
          <a:fillRef idx="1">
            <a:schemeClr val="accent2"/>
          </a:fillRef>
          <a:effectRef idx="1">
            <a:schemeClr val="accent2"/>
          </a:effectRef>
          <a:fontRef idx="minor">
            <a:schemeClr val="lt1"/>
          </a:fontRef>
        </p:style>
        <p:txBody>
          <a:bodyPr wrap="square" lIns="18042" tIns="9021" rIns="18042" bIns="9021" rtlCol="0">
            <a:spAutoFit/>
          </a:bodyPr>
          <a:lstStyle/>
          <a:p>
            <a:r>
              <a:rPr lang="ja-JP" altLang="en-US" sz="1744" dirty="0">
                <a:ln>
                  <a:solidFill>
                    <a:schemeClr val="accent2">
                      <a:lumMod val="75000"/>
                    </a:schemeClr>
                  </a:solidFill>
                </a:ln>
                <a:solidFill>
                  <a:schemeClr val="tx1"/>
                </a:solidFill>
                <a:latin typeface="04かんじゅくゴシック" panose="02000600000000000000" pitchFamily="50" charset="-128"/>
                <a:ea typeface="04かんじゅくゴシック" panose="02000600000000000000" pitchFamily="50" charset="-128"/>
              </a:rPr>
              <a:t>光触媒</a:t>
            </a:r>
            <a:endParaRPr lang="en-US" altLang="ja-JP" sz="2281" dirty="0">
              <a:ln>
                <a:solidFill>
                  <a:schemeClr val="accent2">
                    <a:lumMod val="75000"/>
                  </a:schemeClr>
                </a:solidFill>
              </a:ln>
              <a:solidFill>
                <a:schemeClr val="tx1"/>
              </a:solidFill>
              <a:latin typeface="04かんじゅくゴシック" panose="02000600000000000000" pitchFamily="50" charset="-128"/>
              <a:ea typeface="04かんじゅくゴシック" panose="02000600000000000000" pitchFamily="50" charset="-128"/>
            </a:endParaRPr>
          </a:p>
          <a:p>
            <a:endParaRPr lang="en-US" altLang="ja-JP" sz="859" dirty="0">
              <a:solidFill>
                <a:schemeClr val="tx1"/>
              </a:solidFill>
              <a:latin typeface="Calibri" pitchFamily="34" charset="0"/>
            </a:endParaRPr>
          </a:p>
          <a:p>
            <a:pPr>
              <a:lnSpc>
                <a:spcPts val="1717"/>
              </a:lnSpc>
            </a:pPr>
            <a:r>
              <a:rPr lang="ja-JP" altLang="en-US" sz="1288" dirty="0">
                <a:solidFill>
                  <a:schemeClr val="tx1"/>
                </a:solidFill>
                <a:latin typeface="Calibri" pitchFamily="34" charset="0"/>
              </a:rPr>
              <a:t>光触媒は光のエネルギーを使って化学反応を促進させる物質で、中でも二酸化チタンやバナジン酸ビスマスなどは汚染物質（有機物）を分解するはたらきをもつ。光触媒の活性向上のため、物質の最適な調製法を研究している。</a:t>
            </a:r>
            <a:endParaRPr lang="en-US" altLang="ja-JP" sz="1288" dirty="0">
              <a:solidFill>
                <a:schemeClr val="tx1"/>
              </a:solidFill>
              <a:latin typeface="Calibri" pitchFamily="34" charset="0"/>
            </a:endParaRPr>
          </a:p>
          <a:p>
            <a:pPr>
              <a:lnSpc>
                <a:spcPts val="483"/>
              </a:lnSpc>
            </a:pPr>
            <a:endParaRPr lang="en-US" altLang="ja-JP" sz="1288" dirty="0">
              <a:solidFill>
                <a:schemeClr val="tx1"/>
              </a:solidFill>
              <a:latin typeface="Calibri" pitchFamily="34" charset="0"/>
            </a:endParaRPr>
          </a:p>
          <a:p>
            <a:pPr>
              <a:lnSpc>
                <a:spcPts val="1717"/>
              </a:lnSpc>
            </a:pPr>
            <a:r>
              <a:rPr lang="ja-JP" altLang="en-US" sz="1181" dirty="0">
                <a:solidFill>
                  <a:schemeClr val="tx1"/>
                </a:solidFill>
                <a:latin typeface="Calibri" pitchFamily="34" charset="0"/>
              </a:rPr>
              <a:t>　</a:t>
            </a:r>
            <a:r>
              <a:rPr lang="ja-JP" altLang="en-US" sz="1288" dirty="0">
                <a:solidFill>
                  <a:schemeClr val="tx1"/>
                </a:solidFill>
                <a:latin typeface="Calibri" pitchFamily="34" charset="0"/>
              </a:rPr>
              <a:t>■研究内容■</a:t>
            </a:r>
            <a:endParaRPr lang="en-US" altLang="ja-JP" sz="1288" dirty="0">
              <a:solidFill>
                <a:schemeClr val="tx1"/>
              </a:solidFill>
            </a:endParaRPr>
          </a:p>
          <a:p>
            <a:pPr>
              <a:lnSpc>
                <a:spcPts val="1717"/>
              </a:lnSpc>
            </a:pPr>
            <a:r>
              <a:rPr lang="ja-JP" altLang="en-US" sz="1288" dirty="0">
                <a:solidFill>
                  <a:schemeClr val="tx1"/>
                </a:solidFill>
                <a:latin typeface="Calibri" pitchFamily="34" charset="0"/>
              </a:rPr>
              <a:t>　可視光応答化</a:t>
            </a:r>
          </a:p>
          <a:p>
            <a:pPr>
              <a:lnSpc>
                <a:spcPts val="1717"/>
              </a:lnSpc>
            </a:pPr>
            <a:r>
              <a:rPr lang="ja-JP" altLang="en-US" sz="1288" dirty="0">
                <a:solidFill>
                  <a:schemeClr val="tx1"/>
                </a:solidFill>
                <a:latin typeface="Calibri" pitchFamily="34" charset="0"/>
              </a:rPr>
              <a:t>　再結合の防止</a:t>
            </a:r>
          </a:p>
          <a:p>
            <a:pPr>
              <a:lnSpc>
                <a:spcPts val="1717"/>
              </a:lnSpc>
            </a:pPr>
            <a:r>
              <a:rPr lang="ja-JP" altLang="en-US" sz="1288" dirty="0">
                <a:solidFill>
                  <a:schemeClr val="tx1"/>
                </a:solidFill>
                <a:latin typeface="Calibri" pitchFamily="34" charset="0"/>
              </a:rPr>
              <a:t>　比表面積の増大</a:t>
            </a:r>
            <a:endParaRPr lang="en-US" altLang="ja-JP" sz="1288" dirty="0">
              <a:solidFill>
                <a:schemeClr val="tx1"/>
              </a:solidFill>
              <a:latin typeface="Calibri" pitchFamily="34" charset="0"/>
            </a:endParaRPr>
          </a:p>
        </p:txBody>
      </p:sp>
      <p:grpSp>
        <p:nvGrpSpPr>
          <p:cNvPr id="24" name="グループ化 23"/>
          <p:cNvGrpSpPr/>
          <p:nvPr/>
        </p:nvGrpSpPr>
        <p:grpSpPr>
          <a:xfrm>
            <a:off x="3781705" y="8383187"/>
            <a:ext cx="2876622" cy="1255548"/>
            <a:chOff x="13110081" y="30558358"/>
            <a:chExt cx="10721407" cy="4679533"/>
          </a:xfrm>
        </p:grpSpPr>
        <p:grpSp>
          <p:nvGrpSpPr>
            <p:cNvPr id="133" name="グループ化 188"/>
            <p:cNvGrpSpPr>
              <a:grpSpLocks/>
            </p:cNvGrpSpPr>
            <p:nvPr/>
          </p:nvGrpSpPr>
          <p:grpSpPr bwMode="auto">
            <a:xfrm>
              <a:off x="13110081" y="30558358"/>
              <a:ext cx="10721407" cy="4679533"/>
              <a:chOff x="1174582" y="5549696"/>
              <a:chExt cx="3718594" cy="1403492"/>
            </a:xfrm>
          </p:grpSpPr>
          <p:sp>
            <p:nvSpPr>
              <p:cNvPr id="134" name="円/楕円 133"/>
              <p:cNvSpPr>
                <a:spLocks noChangeAspect="1"/>
              </p:cNvSpPr>
              <p:nvPr/>
            </p:nvSpPr>
            <p:spPr>
              <a:xfrm>
                <a:off x="2137406" y="5722285"/>
                <a:ext cx="1375189" cy="1230903"/>
              </a:xfrm>
              <a:prstGeom prst="ellipse">
                <a:avLst/>
              </a:prstGeom>
              <a:gradFill flip="none" rotWithShape="1">
                <a:gsLst>
                  <a:gs pos="47000">
                    <a:srgbClr val="C2C2C2"/>
                  </a:gs>
                  <a:gs pos="82000">
                    <a:schemeClr val="bg1">
                      <a:lumMod val="65000"/>
                    </a:schemeClr>
                  </a:gs>
                  <a:gs pos="2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188" dirty="0">
                  <a:solidFill>
                    <a:schemeClr val="tx1"/>
                  </a:solidFill>
                </a:endParaRPr>
              </a:p>
            </p:txBody>
          </p:sp>
          <p:sp>
            <p:nvSpPr>
              <p:cNvPr id="135" name="稲妻 134"/>
              <p:cNvSpPr/>
              <p:nvPr/>
            </p:nvSpPr>
            <p:spPr>
              <a:xfrm rot="20963498">
                <a:off x="1942060" y="5910274"/>
                <a:ext cx="671257" cy="345964"/>
              </a:xfrm>
              <a:prstGeom prst="lightningBolt">
                <a:avLst/>
              </a:prstGeom>
              <a:solidFill>
                <a:srgbClr val="FFFF00"/>
              </a:solid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188"/>
              </a:p>
            </p:txBody>
          </p:sp>
          <p:pic>
            <p:nvPicPr>
              <p:cNvPr id="136" name="Picture 3" descr="D:\インターネット一時ファイル\Temporary Internet Files\Content.IE5\U17G9E40\MC900432589[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5819" y="5549696"/>
                <a:ext cx="463276" cy="46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テキスト ボックス 192"/>
              <p:cNvSpPr txBox="1">
                <a:spLocks noChangeArrowheads="1"/>
              </p:cNvSpPr>
              <p:nvPr/>
            </p:nvSpPr>
            <p:spPr bwMode="auto">
              <a:xfrm>
                <a:off x="2359783" y="5817520"/>
                <a:ext cx="561978" cy="21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eaLnBrk="1" hangingPunct="1"/>
                <a:r>
                  <a:rPr lang="ja-JP" altLang="en-US" sz="644" dirty="0">
                    <a:latin typeface="Calibri" pitchFamily="34" charset="0"/>
                  </a:rPr>
                  <a:t>光触媒</a:t>
                </a:r>
              </a:p>
            </p:txBody>
          </p:sp>
          <p:cxnSp>
            <p:nvCxnSpPr>
              <p:cNvPr id="138" name="直線コネクタ 137"/>
              <p:cNvCxnSpPr/>
              <p:nvPr/>
            </p:nvCxnSpPr>
            <p:spPr>
              <a:xfrm>
                <a:off x="2484967" y="6049753"/>
                <a:ext cx="641751"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9" name="グループ化 138"/>
              <p:cNvGrpSpPr/>
              <p:nvPr/>
            </p:nvGrpSpPr>
            <p:grpSpPr>
              <a:xfrm>
                <a:off x="2719078" y="5859315"/>
                <a:ext cx="348543" cy="200047"/>
                <a:chOff x="982598" y="3682516"/>
                <a:chExt cx="1181795" cy="678299"/>
              </a:xfrm>
              <a:solidFill>
                <a:srgbClr val="92D050"/>
              </a:solidFill>
            </p:grpSpPr>
            <p:sp>
              <p:nvSpPr>
                <p:cNvPr id="166" name="円/楕円 165"/>
                <p:cNvSpPr>
                  <a:spLocks noChangeAspect="1"/>
                </p:cNvSpPr>
                <p:nvPr/>
              </p:nvSpPr>
              <p:spPr>
                <a:xfrm>
                  <a:off x="1239930" y="3789040"/>
                  <a:ext cx="504055" cy="504055"/>
                </a:xfrm>
                <a:prstGeom prst="ellipse">
                  <a:avLst/>
                </a:prstGeom>
                <a:gradFill flip="none" rotWithShape="1">
                  <a:gsLst>
                    <a:gs pos="90000">
                      <a:srgbClr val="009900"/>
                    </a:gs>
                    <a:gs pos="48000">
                      <a:srgbClr val="52BA52"/>
                    </a:gs>
                    <a:gs pos="21000">
                      <a:srgbClr val="B8E3B8"/>
                    </a:gs>
                    <a:gs pos="75000">
                      <a:srgbClr val="009900"/>
                    </a:gs>
                    <a:gs pos="4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188" b="1" baseline="30000" dirty="0"/>
                </a:p>
              </p:txBody>
            </p:sp>
            <p:sp>
              <p:nvSpPr>
                <p:cNvPr id="167" name="テキスト ボックス 166"/>
                <p:cNvSpPr txBox="1"/>
                <p:nvPr/>
              </p:nvSpPr>
              <p:spPr>
                <a:xfrm>
                  <a:off x="982598" y="3682516"/>
                  <a:ext cx="1181795" cy="678299"/>
                </a:xfrm>
                <a:prstGeom prst="rect">
                  <a:avLst/>
                </a:prstGeom>
                <a:noFill/>
              </p:spPr>
              <p:txBody>
                <a:bodyPr wrap="none">
                  <a:spAutoFit/>
                </a:bodyPr>
                <a:lstStyle/>
                <a:p>
                  <a:pPr defTabSz="207008">
                    <a:defRPr/>
                  </a:pPr>
                  <a:r>
                    <a:rPr lang="en-US" altLang="ja-JP" sz="563" b="1" dirty="0"/>
                    <a:t>e</a:t>
                  </a:r>
                  <a:r>
                    <a:rPr lang="ja-JP" altLang="en-US" sz="563" b="1" baseline="30000" dirty="0"/>
                    <a:t>－</a:t>
                  </a:r>
                </a:p>
              </p:txBody>
            </p:sp>
          </p:grpSp>
          <p:cxnSp>
            <p:nvCxnSpPr>
              <p:cNvPr id="140" name="直線矢印コネクタ 139"/>
              <p:cNvCxnSpPr/>
              <p:nvPr/>
            </p:nvCxnSpPr>
            <p:spPr>
              <a:xfrm flipV="1">
                <a:off x="2865592" y="6044283"/>
                <a:ext cx="0" cy="67278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2507096" y="6722538"/>
                <a:ext cx="64175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テキスト ボックス 197"/>
              <p:cNvSpPr txBox="1">
                <a:spLocks noChangeArrowheads="1"/>
              </p:cNvSpPr>
              <p:nvPr/>
            </p:nvSpPr>
            <p:spPr bwMode="auto">
              <a:xfrm>
                <a:off x="2986566" y="6298629"/>
                <a:ext cx="518464" cy="20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eaLnBrk="1" hangingPunct="1"/>
                <a:r>
                  <a:rPr lang="ja-JP" altLang="en-US" sz="563" dirty="0">
                    <a:latin typeface="Calibri" pitchFamily="34" charset="0"/>
                  </a:rPr>
                  <a:t>禁止帯</a:t>
                </a:r>
              </a:p>
            </p:txBody>
          </p:sp>
          <p:sp>
            <p:nvSpPr>
              <p:cNvPr id="143" name="テキスト ボックス 198"/>
              <p:cNvSpPr txBox="1">
                <a:spLocks noChangeArrowheads="1"/>
              </p:cNvSpPr>
              <p:nvPr/>
            </p:nvSpPr>
            <p:spPr bwMode="auto">
              <a:xfrm>
                <a:off x="2972873" y="6749456"/>
                <a:ext cx="611711" cy="20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eaLnBrk="1" hangingPunct="1"/>
                <a:r>
                  <a:rPr lang="ja-JP" altLang="en-US" sz="563" dirty="0">
                    <a:latin typeface="Calibri" pitchFamily="34" charset="0"/>
                  </a:rPr>
                  <a:t>価電子帯</a:t>
                </a:r>
              </a:p>
            </p:txBody>
          </p:sp>
          <p:sp>
            <p:nvSpPr>
              <p:cNvPr id="144" name="テキスト ボックス 199"/>
              <p:cNvSpPr txBox="1">
                <a:spLocks noChangeArrowheads="1"/>
              </p:cNvSpPr>
              <p:nvPr/>
            </p:nvSpPr>
            <p:spPr bwMode="auto">
              <a:xfrm>
                <a:off x="2940832" y="5859678"/>
                <a:ext cx="518464" cy="20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eaLnBrk="1" hangingPunct="1"/>
                <a:r>
                  <a:rPr lang="ja-JP" altLang="en-US" sz="563" dirty="0">
                    <a:latin typeface="Calibri" pitchFamily="34" charset="0"/>
                  </a:rPr>
                  <a:t>伝導帯</a:t>
                </a:r>
              </a:p>
            </p:txBody>
          </p:sp>
          <p:grpSp>
            <p:nvGrpSpPr>
              <p:cNvPr id="145" name="グループ化 144"/>
              <p:cNvGrpSpPr/>
              <p:nvPr/>
            </p:nvGrpSpPr>
            <p:grpSpPr>
              <a:xfrm>
                <a:off x="2720732" y="6715383"/>
                <a:ext cx="276016" cy="166124"/>
                <a:chOff x="988211" y="3729818"/>
                <a:chExt cx="935891" cy="563277"/>
              </a:xfrm>
              <a:solidFill>
                <a:srgbClr val="92D050"/>
              </a:solidFill>
            </p:grpSpPr>
            <p:sp>
              <p:nvSpPr>
                <p:cNvPr id="164" name="円/楕円 163"/>
                <p:cNvSpPr>
                  <a:spLocks noChangeAspect="1"/>
                </p:cNvSpPr>
                <p:nvPr/>
              </p:nvSpPr>
              <p:spPr>
                <a:xfrm>
                  <a:off x="1239930" y="3789040"/>
                  <a:ext cx="504055" cy="504055"/>
                </a:xfrm>
                <a:prstGeom prst="ellipse">
                  <a:avLst/>
                </a:prstGeom>
                <a:gradFill flip="none" rotWithShape="1">
                  <a:gsLst>
                    <a:gs pos="65000">
                      <a:srgbClr val="7E92C4"/>
                    </a:gs>
                    <a:gs pos="42000">
                      <a:srgbClr val="A9B6D8"/>
                    </a:gs>
                    <a:gs pos="83000">
                      <a:schemeClr val="accent3"/>
                    </a:gs>
                    <a:gs pos="4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188" b="1" baseline="30000" dirty="0"/>
                </a:p>
              </p:txBody>
            </p:sp>
            <p:sp>
              <p:nvSpPr>
                <p:cNvPr id="165" name="テキスト ボックス 164"/>
                <p:cNvSpPr txBox="1"/>
                <p:nvPr/>
              </p:nvSpPr>
              <p:spPr>
                <a:xfrm>
                  <a:off x="988211" y="3729818"/>
                  <a:ext cx="935891" cy="459573"/>
                </a:xfrm>
                <a:prstGeom prst="rect">
                  <a:avLst/>
                </a:prstGeom>
                <a:noFill/>
              </p:spPr>
              <p:txBody>
                <a:bodyPr wrap="none">
                  <a:spAutoFit/>
                </a:bodyPr>
                <a:lstStyle/>
                <a:p>
                  <a:pPr defTabSz="207008">
                    <a:defRPr/>
                  </a:pPr>
                  <a:r>
                    <a:rPr lang="en-US" altLang="ja-JP" sz="188" b="1" dirty="0"/>
                    <a:t>h</a:t>
                  </a:r>
                  <a:r>
                    <a:rPr lang="ja-JP" altLang="en-US" sz="188" b="1" baseline="30000" dirty="0"/>
                    <a:t>＋</a:t>
                  </a:r>
                </a:p>
              </p:txBody>
            </p:sp>
          </p:grpSp>
          <p:sp>
            <p:nvSpPr>
              <p:cNvPr id="146" name="上矢印 145"/>
              <p:cNvSpPr>
                <a:spLocks noChangeArrowheads="1"/>
              </p:cNvSpPr>
              <p:nvPr/>
            </p:nvSpPr>
            <p:spPr bwMode="auto">
              <a:xfrm rot="6744221">
                <a:off x="3175144" y="5962514"/>
                <a:ext cx="145630" cy="406746"/>
              </a:xfrm>
              <a:prstGeom prst="upArrow">
                <a:avLst>
                  <a:gd name="adj1" fmla="val 50000"/>
                  <a:gd name="adj2" fmla="val 61930"/>
                </a:avLst>
              </a:prstGeom>
              <a:solidFill>
                <a:srgbClr val="009900"/>
              </a:solidFill>
              <a:ln w="9525" algn="ctr">
                <a:solidFill>
                  <a:srgbClr val="006600"/>
                </a:solidFill>
                <a:miter lim="800000"/>
                <a:headEnd/>
                <a:tailEnd/>
              </a:ln>
            </p:spPr>
            <p:txBody>
              <a:bodyPr rot="10800000" vert="eaVert" anchor="ctr"/>
              <a:lstStyle/>
              <a:p>
                <a:pPr algn="ctr" defTabSz="207008">
                  <a:defRPr/>
                </a:pPr>
                <a:endParaRPr lang="ja-JP" altLang="en-US" sz="188">
                  <a:solidFill>
                    <a:schemeClr val="lt1"/>
                  </a:solidFill>
                </a:endParaRPr>
              </a:p>
            </p:txBody>
          </p:sp>
          <p:grpSp>
            <p:nvGrpSpPr>
              <p:cNvPr id="147" name="グループ化 146"/>
              <p:cNvGrpSpPr/>
              <p:nvPr/>
            </p:nvGrpSpPr>
            <p:grpSpPr>
              <a:xfrm>
                <a:off x="3810972" y="6066936"/>
                <a:ext cx="394133" cy="244091"/>
                <a:chOff x="1197568" y="3789040"/>
                <a:chExt cx="813896" cy="504055"/>
              </a:xfrm>
              <a:solidFill>
                <a:srgbClr val="92D050"/>
              </a:solidFill>
            </p:grpSpPr>
            <p:sp>
              <p:nvSpPr>
                <p:cNvPr id="162" name="円/楕円 161"/>
                <p:cNvSpPr>
                  <a:spLocks noChangeAspect="1"/>
                </p:cNvSpPr>
                <p:nvPr/>
              </p:nvSpPr>
              <p:spPr>
                <a:xfrm>
                  <a:off x="1239930" y="3789040"/>
                  <a:ext cx="504055" cy="504055"/>
                </a:xfrm>
                <a:prstGeom prst="ellipse">
                  <a:avLst/>
                </a:prstGeom>
                <a:gradFill>
                  <a:gsLst>
                    <a:gs pos="23000">
                      <a:srgbClr val="FFADAD"/>
                    </a:gs>
                    <a:gs pos="52000">
                      <a:srgbClr val="FF6E6E"/>
                    </a:gs>
                    <a:gs pos="79000">
                      <a:srgbClr val="FF0000"/>
                    </a:gs>
                    <a:gs pos="4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188" b="1" baseline="30000" dirty="0"/>
                </a:p>
              </p:txBody>
            </p:sp>
            <p:sp>
              <p:nvSpPr>
                <p:cNvPr id="163" name="テキスト ボックス 162"/>
                <p:cNvSpPr txBox="1"/>
                <p:nvPr/>
              </p:nvSpPr>
              <p:spPr>
                <a:xfrm>
                  <a:off x="1197568" y="3834515"/>
                  <a:ext cx="813896" cy="413103"/>
                </a:xfrm>
                <a:prstGeom prst="rect">
                  <a:avLst/>
                </a:prstGeom>
                <a:noFill/>
              </p:spPr>
              <p:txBody>
                <a:bodyPr wrap="none">
                  <a:spAutoFit/>
                </a:bodyPr>
                <a:lstStyle/>
                <a:p>
                  <a:pPr defTabSz="207008">
                    <a:defRPr/>
                  </a:pPr>
                  <a:r>
                    <a:rPr lang="en-US" altLang="ja-JP" sz="563" b="1" dirty="0"/>
                    <a:t>O</a:t>
                  </a:r>
                  <a:r>
                    <a:rPr lang="en-US" altLang="ja-JP" sz="563" b="1" baseline="-25000" dirty="0"/>
                    <a:t>2</a:t>
                  </a:r>
                  <a:r>
                    <a:rPr lang="ja-JP" altLang="en-US" sz="563" b="1" baseline="30000" dirty="0"/>
                    <a:t>－</a:t>
                  </a:r>
                </a:p>
              </p:txBody>
            </p:sp>
          </p:grpSp>
          <p:grpSp>
            <p:nvGrpSpPr>
              <p:cNvPr id="148" name="グループ化 147"/>
              <p:cNvGrpSpPr/>
              <p:nvPr/>
            </p:nvGrpSpPr>
            <p:grpSpPr>
              <a:xfrm>
                <a:off x="3799334" y="6510700"/>
                <a:ext cx="331966" cy="244090"/>
                <a:chOff x="1162988" y="3789040"/>
                <a:chExt cx="685522" cy="504055"/>
              </a:xfrm>
              <a:gradFill>
                <a:gsLst>
                  <a:gs pos="39000">
                    <a:srgbClr val="B4E8FB"/>
                  </a:gs>
                  <a:gs pos="59000">
                    <a:srgbClr val="60CEF6"/>
                  </a:gs>
                  <a:gs pos="82000">
                    <a:srgbClr val="00B0F0"/>
                  </a:gs>
                  <a:gs pos="4000">
                    <a:schemeClr val="bg1"/>
                  </a:gs>
                </a:gsLst>
                <a:path path="circle">
                  <a:fillToRect l="50000" t="50000" r="50000" b="50000"/>
                </a:path>
              </a:gradFill>
            </p:grpSpPr>
            <p:sp>
              <p:nvSpPr>
                <p:cNvPr id="160" name="円/楕円 159"/>
                <p:cNvSpPr>
                  <a:spLocks noChangeAspect="1"/>
                </p:cNvSpPr>
                <p:nvPr/>
              </p:nvSpPr>
              <p:spPr>
                <a:xfrm>
                  <a:off x="1239930" y="3789040"/>
                  <a:ext cx="504055" cy="5040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188" b="1" baseline="30000" dirty="0"/>
                </a:p>
              </p:txBody>
            </p:sp>
            <p:sp>
              <p:nvSpPr>
                <p:cNvPr id="161" name="テキスト ボックス 160"/>
                <p:cNvSpPr txBox="1"/>
                <p:nvPr/>
              </p:nvSpPr>
              <p:spPr>
                <a:xfrm>
                  <a:off x="1162988" y="3856527"/>
                  <a:ext cx="685522" cy="413105"/>
                </a:xfrm>
                <a:prstGeom prst="rect">
                  <a:avLst/>
                </a:prstGeom>
                <a:noFill/>
              </p:spPr>
              <p:txBody>
                <a:bodyPr wrap="none">
                  <a:spAutoFit/>
                </a:bodyPr>
                <a:lstStyle/>
                <a:p>
                  <a:pPr defTabSz="207008">
                    <a:defRPr/>
                  </a:pPr>
                  <a:r>
                    <a:rPr lang="en-US" altLang="ja-JP" sz="563" b="1" dirty="0"/>
                    <a:t>O</a:t>
                  </a:r>
                  <a:r>
                    <a:rPr lang="en-US" altLang="ja-JP" sz="563" b="1" baseline="-25000" dirty="0"/>
                    <a:t>2</a:t>
                  </a:r>
                  <a:endParaRPr lang="ja-JP" altLang="en-US" sz="563" b="1" baseline="30000" dirty="0"/>
                </a:p>
              </p:txBody>
            </p:sp>
          </p:grpSp>
          <p:sp>
            <p:nvSpPr>
              <p:cNvPr id="149" name="上カーブ矢印 148"/>
              <p:cNvSpPr>
                <a:spLocks noChangeArrowheads="1"/>
              </p:cNvSpPr>
              <p:nvPr/>
            </p:nvSpPr>
            <p:spPr bwMode="auto">
              <a:xfrm rot="16200000" flipV="1">
                <a:off x="3362690" y="6238563"/>
                <a:ext cx="559286" cy="296533"/>
              </a:xfrm>
              <a:prstGeom prst="curvedUpArrow">
                <a:avLst>
                  <a:gd name="adj1" fmla="val 24998"/>
                  <a:gd name="adj2" fmla="val 49997"/>
                  <a:gd name="adj3" fmla="val 39948"/>
                </a:avLst>
              </a:prstGeom>
              <a:solidFill>
                <a:srgbClr val="FFFF00"/>
              </a:solidFill>
              <a:ln w="9525" algn="ctr">
                <a:solidFill>
                  <a:srgbClr val="FF9900"/>
                </a:solidFill>
                <a:miter lim="800000"/>
                <a:headEnd/>
                <a:tailEnd/>
              </a:ln>
            </p:spPr>
            <p:txBody>
              <a:bodyPr rot="10800000" vert="eaVert" anchor="ctr"/>
              <a:lstStyle/>
              <a:p>
                <a:pPr algn="ctr" defTabSz="207008">
                  <a:defRPr/>
                </a:pPr>
                <a:endParaRPr lang="ja-JP" altLang="en-US" sz="188"/>
              </a:p>
            </p:txBody>
          </p:sp>
          <p:sp>
            <p:nvSpPr>
              <p:cNvPr id="150" name="上カーブ矢印 149"/>
              <p:cNvSpPr>
                <a:spLocks noChangeArrowheads="1"/>
              </p:cNvSpPr>
              <p:nvPr/>
            </p:nvSpPr>
            <p:spPr bwMode="auto">
              <a:xfrm rot="16200000">
                <a:off x="1694135" y="6308518"/>
                <a:ext cx="559287" cy="290633"/>
              </a:xfrm>
              <a:prstGeom prst="curvedUpArrow">
                <a:avLst>
                  <a:gd name="adj1" fmla="val 25007"/>
                  <a:gd name="adj2" fmla="val 49996"/>
                  <a:gd name="adj3" fmla="val 36863"/>
                </a:avLst>
              </a:prstGeom>
              <a:solidFill>
                <a:srgbClr val="FFFF00"/>
              </a:solidFill>
              <a:ln w="9525" algn="ctr">
                <a:solidFill>
                  <a:srgbClr val="FF9900"/>
                </a:solidFill>
                <a:miter lim="800000"/>
                <a:headEnd/>
                <a:tailEnd/>
              </a:ln>
            </p:spPr>
            <p:txBody>
              <a:bodyPr vert="eaVert" anchor="ctr"/>
              <a:lstStyle/>
              <a:p>
                <a:pPr algn="ctr" defTabSz="207008">
                  <a:defRPr/>
                </a:pPr>
                <a:endParaRPr lang="ja-JP" altLang="en-US" sz="188"/>
              </a:p>
            </p:txBody>
          </p:sp>
          <p:grpSp>
            <p:nvGrpSpPr>
              <p:cNvPr id="151" name="グループ化 150"/>
              <p:cNvGrpSpPr/>
              <p:nvPr/>
            </p:nvGrpSpPr>
            <p:grpSpPr>
              <a:xfrm>
                <a:off x="1508508" y="6586468"/>
                <a:ext cx="389988" cy="244091"/>
                <a:chOff x="1138096" y="3789040"/>
                <a:chExt cx="805338" cy="504055"/>
              </a:xfrm>
              <a:solidFill>
                <a:srgbClr val="92D050"/>
              </a:solidFill>
            </p:grpSpPr>
            <p:sp>
              <p:nvSpPr>
                <p:cNvPr id="158" name="円/楕円 157"/>
                <p:cNvSpPr>
                  <a:spLocks noChangeAspect="1"/>
                </p:cNvSpPr>
                <p:nvPr/>
              </p:nvSpPr>
              <p:spPr>
                <a:xfrm>
                  <a:off x="1239930" y="3789040"/>
                  <a:ext cx="504055" cy="504055"/>
                </a:xfrm>
                <a:prstGeom prst="ellipse">
                  <a:avLst/>
                </a:prstGeom>
                <a:gradFill>
                  <a:gsLst>
                    <a:gs pos="32000">
                      <a:srgbClr val="C3CCE4"/>
                    </a:gs>
                    <a:gs pos="59000">
                      <a:srgbClr val="8FA0CC"/>
                    </a:gs>
                    <a:gs pos="86000">
                      <a:schemeClr val="accent3"/>
                    </a:gs>
                    <a:gs pos="71000">
                      <a:schemeClr val="accent3"/>
                    </a:gs>
                    <a:gs pos="4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188" b="1" baseline="30000" dirty="0"/>
                </a:p>
              </p:txBody>
            </p:sp>
            <p:sp>
              <p:nvSpPr>
                <p:cNvPr id="159" name="テキスト ボックス 158"/>
                <p:cNvSpPr txBox="1"/>
                <p:nvPr/>
              </p:nvSpPr>
              <p:spPr>
                <a:xfrm>
                  <a:off x="1138096" y="3831710"/>
                  <a:ext cx="805338" cy="413103"/>
                </a:xfrm>
                <a:prstGeom prst="rect">
                  <a:avLst/>
                </a:prstGeom>
                <a:noFill/>
              </p:spPr>
              <p:txBody>
                <a:bodyPr wrap="none">
                  <a:spAutoFit/>
                </a:bodyPr>
                <a:lstStyle/>
                <a:p>
                  <a:pPr defTabSz="207008">
                    <a:defRPr/>
                  </a:pPr>
                  <a:r>
                    <a:rPr lang="en-US" altLang="ja-JP" sz="563" b="1" dirty="0"/>
                    <a:t>H</a:t>
                  </a:r>
                  <a:r>
                    <a:rPr lang="en-US" altLang="ja-JP" sz="563" b="1" baseline="-25000" dirty="0"/>
                    <a:t>2</a:t>
                  </a:r>
                  <a:r>
                    <a:rPr lang="en-US" altLang="ja-JP" sz="563" b="1" dirty="0"/>
                    <a:t>O</a:t>
                  </a:r>
                  <a:endParaRPr lang="ja-JP" altLang="en-US" sz="563" b="1" dirty="0"/>
                </a:p>
              </p:txBody>
            </p:sp>
          </p:grpSp>
          <p:grpSp>
            <p:nvGrpSpPr>
              <p:cNvPr id="152" name="グループ化 151"/>
              <p:cNvGrpSpPr/>
              <p:nvPr/>
            </p:nvGrpSpPr>
            <p:grpSpPr>
              <a:xfrm>
                <a:off x="1496902" y="6133606"/>
                <a:ext cx="421070" cy="244091"/>
                <a:chOff x="1133875" y="3789040"/>
                <a:chExt cx="869522" cy="504055"/>
              </a:xfrm>
              <a:gradFill>
                <a:gsLst>
                  <a:gs pos="82000">
                    <a:srgbClr val="00B0F0"/>
                  </a:gs>
                  <a:gs pos="4000">
                    <a:schemeClr val="bg1"/>
                  </a:gs>
                </a:gsLst>
                <a:path path="circle">
                  <a:fillToRect l="50000" t="50000" r="50000" b="50000"/>
                </a:path>
              </a:gradFill>
            </p:grpSpPr>
            <p:sp>
              <p:nvSpPr>
                <p:cNvPr id="156" name="円/楕円 155"/>
                <p:cNvSpPr>
                  <a:spLocks noChangeAspect="1"/>
                </p:cNvSpPr>
                <p:nvPr/>
              </p:nvSpPr>
              <p:spPr>
                <a:xfrm>
                  <a:off x="1239930" y="3789040"/>
                  <a:ext cx="504055" cy="504055"/>
                </a:xfrm>
                <a:prstGeom prst="ellipse">
                  <a:avLst/>
                </a:prstGeom>
                <a:gradFill>
                  <a:gsLst>
                    <a:gs pos="59000">
                      <a:srgbClr val="8F5DB5"/>
                    </a:gs>
                    <a:gs pos="40000">
                      <a:srgbClr val="B898D0"/>
                    </a:gs>
                    <a:gs pos="77000">
                      <a:srgbClr val="7030A0"/>
                    </a:gs>
                    <a:gs pos="20000">
                      <a:srgbClr val="EDE5F3"/>
                    </a:gs>
                    <a:gs pos="7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7008">
                    <a:defRPr/>
                  </a:pPr>
                  <a:endParaRPr lang="ja-JP" altLang="en-US" sz="188" b="1" baseline="30000" dirty="0"/>
                </a:p>
              </p:txBody>
            </p:sp>
            <p:sp>
              <p:nvSpPr>
                <p:cNvPr id="157" name="テキスト ボックス 156"/>
                <p:cNvSpPr txBox="1"/>
                <p:nvPr/>
              </p:nvSpPr>
              <p:spPr>
                <a:xfrm>
                  <a:off x="1133875" y="3844801"/>
                  <a:ext cx="869522" cy="413103"/>
                </a:xfrm>
                <a:prstGeom prst="rect">
                  <a:avLst/>
                </a:prstGeom>
                <a:noFill/>
              </p:spPr>
              <p:txBody>
                <a:bodyPr wrap="none">
                  <a:spAutoFit/>
                </a:bodyPr>
                <a:lstStyle/>
                <a:p>
                  <a:pPr defTabSz="207008">
                    <a:defRPr/>
                  </a:pPr>
                  <a:r>
                    <a:rPr lang="en-US" altLang="ja-JP" sz="563" b="1" dirty="0"/>
                    <a:t>OH</a:t>
                  </a:r>
                  <a:r>
                    <a:rPr lang="ja-JP" altLang="en-US" sz="563" b="1" baseline="30000" dirty="0"/>
                    <a:t>－</a:t>
                  </a:r>
                </a:p>
              </p:txBody>
            </p:sp>
          </p:grpSp>
          <p:sp>
            <p:nvSpPr>
              <p:cNvPr id="153" name="テキスト ボックス 208"/>
              <p:cNvSpPr txBox="1">
                <a:spLocks noChangeArrowheads="1"/>
              </p:cNvSpPr>
              <p:nvPr/>
            </p:nvSpPr>
            <p:spPr bwMode="auto">
              <a:xfrm>
                <a:off x="3395530" y="5882352"/>
                <a:ext cx="1497646" cy="64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eaLnBrk="1" hangingPunct="1"/>
                <a:r>
                  <a:rPr lang="ja-JP" altLang="en-US" sz="600" dirty="0">
                    <a:latin typeface="Calibri" pitchFamily="34" charset="0"/>
                  </a:rPr>
                  <a:t>スーパーオキサイドアニオン</a:t>
                </a:r>
                <a:endParaRPr lang="en-US" altLang="ja-JP" sz="600" dirty="0">
                  <a:latin typeface="Calibri" pitchFamily="34" charset="0"/>
                </a:endParaRPr>
              </a:p>
              <a:p>
                <a:pPr eaLnBrk="1" hangingPunct="1"/>
                <a:endParaRPr lang="en-US" altLang="ja-JP" sz="644" dirty="0">
                  <a:latin typeface="Calibri" pitchFamily="34" charset="0"/>
                </a:endParaRPr>
              </a:p>
              <a:p>
                <a:pPr eaLnBrk="1" hangingPunct="1"/>
                <a:endParaRPr lang="en-US" altLang="ja-JP" sz="644" dirty="0">
                  <a:latin typeface="Calibri" pitchFamily="34" charset="0"/>
                </a:endParaRPr>
              </a:p>
              <a:p>
                <a:pPr eaLnBrk="1" hangingPunct="1"/>
                <a:endParaRPr lang="en-US" altLang="ja-JP" sz="644" dirty="0">
                  <a:latin typeface="Calibri" pitchFamily="34" charset="0"/>
                </a:endParaRPr>
              </a:p>
              <a:p>
                <a:pPr eaLnBrk="1" hangingPunct="1"/>
                <a:r>
                  <a:rPr lang="ja-JP" altLang="en-US" sz="644" dirty="0">
                    <a:latin typeface="Calibri" pitchFamily="34" charset="0"/>
                  </a:rPr>
                  <a:t>　還元反応</a:t>
                </a:r>
              </a:p>
            </p:txBody>
          </p:sp>
          <p:sp>
            <p:nvSpPr>
              <p:cNvPr id="154" name="テキスト ボックス 209"/>
              <p:cNvSpPr txBox="1">
                <a:spLocks noChangeArrowheads="1"/>
              </p:cNvSpPr>
              <p:nvPr/>
            </p:nvSpPr>
            <p:spPr bwMode="auto">
              <a:xfrm>
                <a:off x="1174582" y="5990522"/>
                <a:ext cx="1031229" cy="59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100">
                    <a:solidFill>
                      <a:schemeClr val="tx1"/>
                    </a:solidFill>
                    <a:latin typeface="Arial" charset="0"/>
                    <a:ea typeface="ＭＳ Ｐゴシック" charset="-128"/>
                  </a:defRPr>
                </a:lvl1pPr>
                <a:lvl2pPr marL="742950" indent="-285750" eaLnBrk="0" hangingPunct="0">
                  <a:defRPr kumimoji="1" sz="2100">
                    <a:solidFill>
                      <a:schemeClr val="tx1"/>
                    </a:solidFill>
                    <a:latin typeface="Arial" charset="0"/>
                    <a:ea typeface="ＭＳ Ｐゴシック" charset="-128"/>
                  </a:defRPr>
                </a:lvl2pPr>
                <a:lvl3pPr marL="1143000" indent="-228600" eaLnBrk="0" hangingPunct="0">
                  <a:defRPr kumimoji="1" sz="2100">
                    <a:solidFill>
                      <a:schemeClr val="tx1"/>
                    </a:solidFill>
                    <a:latin typeface="Arial" charset="0"/>
                    <a:ea typeface="ＭＳ Ｐゴシック" charset="-128"/>
                  </a:defRPr>
                </a:lvl3pPr>
                <a:lvl4pPr marL="1600200" indent="-228600" eaLnBrk="0" hangingPunct="0">
                  <a:defRPr kumimoji="1" sz="2100">
                    <a:solidFill>
                      <a:schemeClr val="tx1"/>
                    </a:solidFill>
                    <a:latin typeface="Arial" charset="0"/>
                    <a:ea typeface="ＭＳ Ｐゴシック" charset="-128"/>
                  </a:defRPr>
                </a:lvl4pPr>
                <a:lvl5pPr marL="2057400" indent="-228600" eaLnBrk="0" hangingPunct="0">
                  <a:defRPr kumimoji="1" sz="2100">
                    <a:solidFill>
                      <a:schemeClr val="tx1"/>
                    </a:solidFill>
                    <a:latin typeface="Arial" charset="0"/>
                    <a:ea typeface="ＭＳ Ｐゴシック" charset="-128"/>
                  </a:defRPr>
                </a:lvl5pPr>
                <a:lvl6pPr marL="2514600" indent="-228600" defTabSz="1047750" eaLnBrk="0" fontAlgn="base" hangingPunct="0">
                  <a:spcBef>
                    <a:spcPct val="0"/>
                  </a:spcBef>
                  <a:spcAft>
                    <a:spcPct val="0"/>
                  </a:spcAft>
                  <a:defRPr kumimoji="1" sz="2100">
                    <a:solidFill>
                      <a:schemeClr val="tx1"/>
                    </a:solidFill>
                    <a:latin typeface="Arial" charset="0"/>
                    <a:ea typeface="ＭＳ Ｐゴシック" charset="-128"/>
                  </a:defRPr>
                </a:lvl6pPr>
                <a:lvl7pPr marL="2971800" indent="-228600" defTabSz="1047750" eaLnBrk="0" fontAlgn="base" hangingPunct="0">
                  <a:spcBef>
                    <a:spcPct val="0"/>
                  </a:spcBef>
                  <a:spcAft>
                    <a:spcPct val="0"/>
                  </a:spcAft>
                  <a:defRPr kumimoji="1" sz="2100">
                    <a:solidFill>
                      <a:schemeClr val="tx1"/>
                    </a:solidFill>
                    <a:latin typeface="Arial" charset="0"/>
                    <a:ea typeface="ＭＳ Ｐゴシック" charset="-128"/>
                  </a:defRPr>
                </a:lvl7pPr>
                <a:lvl8pPr marL="3429000" indent="-228600" defTabSz="1047750" eaLnBrk="0" fontAlgn="base" hangingPunct="0">
                  <a:spcBef>
                    <a:spcPct val="0"/>
                  </a:spcBef>
                  <a:spcAft>
                    <a:spcPct val="0"/>
                  </a:spcAft>
                  <a:defRPr kumimoji="1" sz="2100">
                    <a:solidFill>
                      <a:schemeClr val="tx1"/>
                    </a:solidFill>
                    <a:latin typeface="Arial" charset="0"/>
                    <a:ea typeface="ＭＳ Ｐゴシック" charset="-128"/>
                  </a:defRPr>
                </a:lvl8pPr>
                <a:lvl9pPr marL="3886200" indent="-228600" defTabSz="1047750" eaLnBrk="0" fontAlgn="base" hangingPunct="0">
                  <a:spcBef>
                    <a:spcPct val="0"/>
                  </a:spcBef>
                  <a:spcAft>
                    <a:spcPct val="0"/>
                  </a:spcAft>
                  <a:defRPr kumimoji="1" sz="2100">
                    <a:solidFill>
                      <a:schemeClr val="tx1"/>
                    </a:solidFill>
                    <a:latin typeface="Arial" charset="0"/>
                    <a:ea typeface="ＭＳ Ｐゴシック" charset="-128"/>
                  </a:defRPr>
                </a:lvl9pPr>
              </a:lstStyle>
              <a:p>
                <a:pPr eaLnBrk="1" hangingPunct="1"/>
                <a:r>
                  <a:rPr lang="ja-JP" altLang="en-US" sz="600" dirty="0">
                    <a:latin typeface="Calibri" pitchFamily="34" charset="0"/>
                  </a:rPr>
                  <a:t>ヒドロキシラジカル</a:t>
                </a:r>
                <a:endParaRPr lang="en-US" altLang="ja-JP" sz="600" dirty="0">
                  <a:latin typeface="Calibri" pitchFamily="34" charset="0"/>
                </a:endParaRPr>
              </a:p>
              <a:p>
                <a:pPr eaLnBrk="1" hangingPunct="1">
                  <a:lnSpc>
                    <a:spcPts val="376"/>
                  </a:lnSpc>
                </a:pPr>
                <a:endParaRPr lang="en-US" altLang="ja-JP" sz="537" dirty="0">
                  <a:latin typeface="Calibri" pitchFamily="34" charset="0"/>
                </a:endParaRPr>
              </a:p>
              <a:p>
                <a:pPr eaLnBrk="1" hangingPunct="1"/>
                <a:endParaRPr lang="en-US" altLang="ja-JP" sz="644" dirty="0">
                  <a:latin typeface="Calibri" pitchFamily="34" charset="0"/>
                </a:endParaRPr>
              </a:p>
              <a:p>
                <a:pPr eaLnBrk="1" hangingPunct="1"/>
                <a:endParaRPr lang="en-US" altLang="ja-JP" sz="644" dirty="0">
                  <a:latin typeface="Calibri" pitchFamily="34" charset="0"/>
                </a:endParaRPr>
              </a:p>
              <a:p>
                <a:pPr eaLnBrk="1" hangingPunct="1"/>
                <a:r>
                  <a:rPr lang="ja-JP" altLang="en-US" sz="644" dirty="0">
                    <a:latin typeface="Calibri" pitchFamily="34" charset="0"/>
                  </a:rPr>
                  <a:t>　　　　</a:t>
                </a:r>
                <a:r>
                  <a:rPr lang="ja-JP" altLang="en-US" sz="600" dirty="0" smtClean="0">
                    <a:latin typeface="Calibri" pitchFamily="34" charset="0"/>
                  </a:rPr>
                  <a:t>酸化</a:t>
                </a:r>
                <a:r>
                  <a:rPr lang="ja-JP" altLang="en-US" sz="600" dirty="0">
                    <a:latin typeface="Calibri" pitchFamily="34" charset="0"/>
                  </a:rPr>
                  <a:t>反応</a:t>
                </a:r>
              </a:p>
            </p:txBody>
          </p:sp>
          <p:sp>
            <p:nvSpPr>
              <p:cNvPr id="155" name="上矢印 154"/>
              <p:cNvSpPr>
                <a:spLocks noChangeArrowheads="1"/>
              </p:cNvSpPr>
              <p:nvPr/>
            </p:nvSpPr>
            <p:spPr bwMode="auto">
              <a:xfrm rot="17570375">
                <a:off x="2341701" y="6301029"/>
                <a:ext cx="165462" cy="644503"/>
              </a:xfrm>
              <a:prstGeom prst="upArrow">
                <a:avLst>
                  <a:gd name="adj1" fmla="val 50000"/>
                  <a:gd name="adj2" fmla="val 85456"/>
                </a:avLst>
              </a:prstGeom>
              <a:solidFill>
                <a:srgbClr val="00B0F0"/>
              </a:solidFill>
              <a:ln w="9525" algn="ctr">
                <a:solidFill>
                  <a:srgbClr val="3333FF"/>
                </a:solidFill>
                <a:miter lim="800000"/>
                <a:headEnd/>
                <a:tailEnd/>
              </a:ln>
            </p:spPr>
            <p:txBody>
              <a:bodyPr vert="eaVert" anchor="ctr"/>
              <a:lstStyle/>
              <a:p>
                <a:pPr algn="ctr" defTabSz="207008">
                  <a:defRPr/>
                </a:pPr>
                <a:endParaRPr lang="ja-JP" altLang="en-US" sz="188">
                  <a:solidFill>
                    <a:schemeClr val="lt1"/>
                  </a:solidFill>
                </a:endParaRPr>
              </a:p>
            </p:txBody>
          </p:sp>
        </p:grpSp>
        <p:sp>
          <p:nvSpPr>
            <p:cNvPr id="12" name="テキスト ボックス 11"/>
            <p:cNvSpPr txBox="1"/>
            <p:nvPr/>
          </p:nvSpPr>
          <p:spPr>
            <a:xfrm>
              <a:off x="17868548" y="34584544"/>
              <a:ext cx="458427" cy="390766"/>
            </a:xfrm>
            <a:prstGeom prst="rect">
              <a:avLst/>
            </a:prstGeom>
            <a:noFill/>
          </p:spPr>
          <p:txBody>
            <a:bodyPr wrap="none" lIns="18042" tIns="9021" rIns="18042" bIns="9021" rtlCol="0">
              <a:spAutoFit/>
            </a:bodyPr>
            <a:lstStyle/>
            <a:p>
              <a:r>
                <a:rPr lang="en-US" altLang="ja-JP" sz="563" b="1" dirty="0"/>
                <a:t>h</a:t>
              </a:r>
              <a:r>
                <a:rPr lang="ja-JP" altLang="en-US" sz="563" b="1" baseline="30000" dirty="0"/>
                <a:t>＋</a:t>
              </a:r>
            </a:p>
          </p:txBody>
        </p:sp>
      </p:grpSp>
      <p:pic>
        <p:nvPicPr>
          <p:cNvPr id="7" name="図 6"/>
          <p:cNvPicPr>
            <a:picLocks noChangeAspect="1"/>
          </p:cNvPicPr>
          <p:nvPr/>
        </p:nvPicPr>
        <p:blipFill rotWithShape="1">
          <a:blip r:embed="rId9" cstate="print">
            <a:extLst>
              <a:ext uri="{28A0092B-C50C-407E-A947-70E740481C1C}">
                <a14:useLocalDpi xmlns:a14="http://schemas.microsoft.com/office/drawing/2010/main" val="0"/>
              </a:ext>
            </a:extLst>
          </a:blip>
          <a:srcRect l="19641" t="22335" r="12818" b="10627"/>
          <a:stretch/>
        </p:blipFill>
        <p:spPr>
          <a:xfrm>
            <a:off x="5279097" y="4468096"/>
            <a:ext cx="1291957" cy="947434"/>
          </a:xfrm>
          <a:prstGeom prst="ellipse">
            <a:avLst/>
          </a:prstGeom>
          <a:effectLst>
            <a:softEdge rad="165100"/>
          </a:effectLst>
        </p:spPr>
      </p:pic>
      <p:pic>
        <p:nvPicPr>
          <p:cNvPr id="17" name="図 16"/>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l="-1318" t="10457" r="-1084" b="1035"/>
          <a:stretch/>
        </p:blipFill>
        <p:spPr>
          <a:xfrm>
            <a:off x="711732" y="4963986"/>
            <a:ext cx="1924557" cy="1239750"/>
          </a:xfrm>
          <a:prstGeom prst="ellipse">
            <a:avLst/>
          </a:prstGeom>
          <a:effectLst>
            <a:softEdge rad="215900"/>
          </a:effectLst>
        </p:spPr>
      </p:pic>
      <p:pic>
        <p:nvPicPr>
          <p:cNvPr id="19" name="図 18"/>
          <p:cNvPicPr>
            <a:picLocks noChangeAspect="1"/>
          </p:cNvPicPr>
          <p:nvPr/>
        </p:nvPicPr>
        <p:blipFill rotWithShape="1">
          <a:blip r:embed="rId12" cstate="print">
            <a:extLst>
              <a:ext uri="{28A0092B-C50C-407E-A947-70E740481C1C}">
                <a14:useLocalDpi xmlns:a14="http://schemas.microsoft.com/office/drawing/2010/main" val="0"/>
              </a:ext>
            </a:extLst>
          </a:blip>
          <a:srcRect r="4680"/>
          <a:stretch/>
        </p:blipFill>
        <p:spPr>
          <a:xfrm>
            <a:off x="1821688" y="8321923"/>
            <a:ext cx="1858737" cy="1462501"/>
          </a:xfrm>
          <a:prstGeom prst="ellipse">
            <a:avLst/>
          </a:prstGeom>
          <a:effectLst>
            <a:softEdge rad="2540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304</Words>
  <Application>Microsoft Office PowerPoint</Application>
  <PresentationFormat>A4 210 x 297 mm</PresentationFormat>
  <Paragraphs>64</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04かんじゅくゴシック</vt:lpstr>
      <vt:lpstr>HGP創英角ｺﾞｼｯｸUB</vt:lpstr>
      <vt:lpstr>HG丸ｺﾞｼｯｸM-PRO</vt:lpstr>
      <vt:lpstr>ＭＳ Ｐゴシック</vt:lpstr>
      <vt:lpstr>源暎ゴシックM Regular</vt:lpstr>
      <vt:lpstr>Arial</vt:lpstr>
      <vt:lpstr>Calibri</vt:lpstr>
      <vt:lpstr>Office テーマ</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cybignet</dc:creator>
  <cp:lastModifiedBy>高橋　政志</cp:lastModifiedBy>
  <cp:revision>72</cp:revision>
  <dcterms:created xsi:type="dcterms:W3CDTF">2013-06-11T08:36:10Z</dcterms:created>
  <dcterms:modified xsi:type="dcterms:W3CDTF">2016-06-16T09:34:20Z</dcterms:modified>
</cp:coreProperties>
</file>